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44" y="78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5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3422797"/>
            <a:ext cx="904462" cy="23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5884" y="3422797"/>
            <a:ext cx="904462" cy="23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97983" y="3422797"/>
            <a:ext cx="904462" cy="23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90909" y="3965641"/>
            <a:ext cx="761652" cy="23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3487" y="3965641"/>
            <a:ext cx="761652" cy="23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36066" y="3965641"/>
            <a:ext cx="771173" cy="23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4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22545" y="2473335"/>
            <a:ext cx="999669" cy="238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50446" y="2473335"/>
            <a:ext cx="1009190" cy="238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1636" y="3074569"/>
            <a:ext cx="675966" cy="219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84462" y="3055483"/>
            <a:ext cx="1047272" cy="238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84462" y="3637630"/>
            <a:ext cx="1047272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45719" y="3637630"/>
            <a:ext cx="1199603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94710" y="4238864"/>
            <a:ext cx="533157" cy="209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40859" y="4219777"/>
            <a:ext cx="618842" cy="238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473" y="608945"/>
            <a:ext cx="11520000" cy="3734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6886" y="2371267"/>
            <a:ext cx="3684495" cy="809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546" y="3393709"/>
            <a:ext cx="11520000" cy="3277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782050" y="4641928"/>
            <a:ext cx="3722578" cy="276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791570" y="5175517"/>
            <a:ext cx="5055471" cy="28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6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2066" y="2273214"/>
            <a:ext cx="6616859" cy="276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53024" y="2807774"/>
            <a:ext cx="3960595" cy="276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600" y="858328"/>
            <a:ext cx="11520000" cy="4977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0145" y="1640235"/>
            <a:ext cx="3313190" cy="810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91104" y="4319699"/>
            <a:ext cx="5569586" cy="810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1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3024" y="2787052"/>
            <a:ext cx="5988495" cy="810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8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2413511"/>
            <a:ext cx="5617190" cy="81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2743" y="3489845"/>
            <a:ext cx="4550876" cy="81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328" y="858328"/>
            <a:ext cx="11520000" cy="4764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1005" y="3383512"/>
            <a:ext cx="6293157" cy="1353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9831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60" t="13435" r="30483" b="54359"/>
          <a:stretch/>
        </p:blipFill>
        <p:spPr>
          <a:xfrm>
            <a:off x="3503712" y="2636912"/>
            <a:ext cx="5098473" cy="1330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999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32054" y="1719302"/>
            <a:ext cx="352264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72715" y="2214465"/>
            <a:ext cx="466512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5690" y="2214465"/>
            <a:ext cx="476033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96483" y="2709628"/>
            <a:ext cx="495074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56880" y="2709628"/>
            <a:ext cx="199933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03955" y="2709628"/>
            <a:ext cx="647404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29773" y="3204792"/>
            <a:ext cx="485553" cy="219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32781" y="3204792"/>
            <a:ext cx="361785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91624" y="3699955"/>
            <a:ext cx="647404" cy="219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24318" y="3699955"/>
            <a:ext cx="637884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80054" y="4195118"/>
            <a:ext cx="333223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92153" y="4690282"/>
            <a:ext cx="495074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15128" y="4690282"/>
            <a:ext cx="618842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7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5041" y="1680941"/>
            <a:ext cx="495074" cy="2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74148" y="1680941"/>
            <a:ext cx="371305" cy="2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47371" y="2205572"/>
            <a:ext cx="456991" cy="200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45719" y="2205572"/>
            <a:ext cx="238016" cy="200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76066" y="3159448"/>
            <a:ext cx="342743" cy="28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09685" y="3684079"/>
            <a:ext cx="199933" cy="209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00165" y="4170556"/>
            <a:ext cx="352264" cy="219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14545" y="4666571"/>
            <a:ext cx="352264" cy="219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3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448" b="92201"/>
          <a:stretch/>
        </p:blipFill>
        <p:spPr>
          <a:xfrm>
            <a:off x="9295085" y="5056609"/>
            <a:ext cx="2943600" cy="30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6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7404" y="1680385"/>
            <a:ext cx="675966" cy="209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27471" y="2175941"/>
            <a:ext cx="209454" cy="209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1851" y="3634020"/>
            <a:ext cx="1342413" cy="24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0198" y="4644192"/>
            <a:ext cx="476033" cy="219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69752" y="4644192"/>
            <a:ext cx="485553" cy="219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597" y="519543"/>
            <a:ext cx="1006640" cy="941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328" y="983019"/>
            <a:ext cx="11520000" cy="986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56675" y="1624922"/>
            <a:ext cx="209454" cy="15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19" y="1855855"/>
            <a:ext cx="11520000" cy="3060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200612" y="2075136"/>
            <a:ext cx="295140" cy="26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267257" y="3104806"/>
            <a:ext cx="209454" cy="162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1200612" y="3562437"/>
            <a:ext cx="295140" cy="26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1200612" y="4553971"/>
            <a:ext cx="295140" cy="25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5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3338" y="1718074"/>
            <a:ext cx="247537" cy="21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59966" y="3727533"/>
            <a:ext cx="266578" cy="199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75200"/>
            <a:ext cx="11520000" cy="5542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0049" y="918051"/>
            <a:ext cx="247537" cy="20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3669" y="3908411"/>
            <a:ext cx="238016" cy="19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17950" y="5394067"/>
            <a:ext cx="257057" cy="19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9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2132" y="4176016"/>
            <a:ext cx="3903471" cy="128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1785" y="4423698"/>
            <a:ext cx="3589289" cy="1038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2022-12-08T14:41:00Z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