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43350"/>
            <a:ext cx="8640000" cy="43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633" b="79724"/>
          <a:stretch/>
        </p:blipFill>
        <p:spPr>
          <a:xfrm>
            <a:off x="5292080" y="5365541"/>
            <a:ext cx="3660545" cy="568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B53DFC-AFD3-0458-FD45-075C876E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117949"/>
            <a:ext cx="2874936" cy="32078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11EAD9C-0860-DB46-D4BF-10EF7BC5A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685" y="3241815"/>
            <a:ext cx="2717698" cy="2692417"/>
          </a:xfrm>
          <a:prstGeom prst="rect">
            <a:avLst/>
          </a:prstGeom>
        </p:spPr>
      </p:pic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118353EA-EAAA-6C54-689F-96E99333376F}"/>
              </a:ext>
            </a:extLst>
          </p:cNvPr>
          <p:cNvSpPr/>
          <p:nvPr/>
        </p:nvSpPr>
        <p:spPr bwMode="white">
          <a:xfrm>
            <a:off x="225441" y="3379613"/>
            <a:ext cx="5223001" cy="2121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10.png">
            <a:extLst>
              <a:ext uri="{FF2B5EF4-FFF2-40B4-BE49-F238E27FC236}">
                <a16:creationId xmlns:a16="http://schemas.microsoft.com/office/drawing/2014/main" id="{F5120476-64F0-8E45-C811-32A1611B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364810"/>
            <a:ext cx="8640000" cy="28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7E5C3A5-66BC-E164-069E-E242B24B0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02" y="1221557"/>
            <a:ext cx="3251289" cy="819781"/>
          </a:xfrm>
          <a:prstGeom prst="rect">
            <a:avLst/>
          </a:prstGeom>
        </p:spPr>
      </p:pic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39B881B4-7461-D589-1B33-C7E73363FB9E}"/>
              </a:ext>
            </a:extLst>
          </p:cNvPr>
          <p:cNvSpPr/>
          <p:nvPr/>
        </p:nvSpPr>
        <p:spPr bwMode="white">
          <a:xfrm>
            <a:off x="216000" y="1364809"/>
            <a:ext cx="8178491" cy="29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6625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854" y="2024704"/>
            <a:ext cx="4248743" cy="13813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18" y="3752896"/>
            <a:ext cx="5934903" cy="657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79553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748" y="2706915"/>
            <a:ext cx="622747" cy="28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1703" y="2706915"/>
            <a:ext cx="631519" cy="28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2230" y="3339111"/>
            <a:ext cx="991134" cy="289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7078" y="3339111"/>
            <a:ext cx="622747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8037" y="3971306"/>
            <a:ext cx="587663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0981" y="3971306"/>
            <a:ext cx="596434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28638" y="5244476"/>
            <a:ext cx="1034989" cy="2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4451" y="5209354"/>
            <a:ext cx="1298122" cy="31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63723" y="5850330"/>
            <a:ext cx="1324435" cy="307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17146" y="2071401"/>
            <a:ext cx="247673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3177" y="2757755"/>
            <a:ext cx="457243" cy="305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8160" y="3453642"/>
            <a:ext cx="428665" cy="29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8954" y="4826351"/>
            <a:ext cx="457243" cy="29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5371" y="2663000"/>
            <a:ext cx="1466990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66236"/>
            <a:ext cx="7754090" cy="2451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71560"/>
            <a:ext cx="5763175" cy="107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272808" cy="6665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4319964"/>
            <a:ext cx="2237170" cy="52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544" y="4869160"/>
            <a:ext cx="2060762" cy="48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543" y="5290035"/>
            <a:ext cx="4434247" cy="661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544" y="5877272"/>
            <a:ext cx="4779044" cy="544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035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703" y="5020122"/>
            <a:ext cx="7156428" cy="166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2022-12-09T02:00:54Z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