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51596"/>
            <a:ext cx="3734156" cy="182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838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143" y="3865263"/>
            <a:ext cx="7741595" cy="285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6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629"/>
            <a:ext cx="6906284" cy="287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7244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180769"/>
            <a:ext cx="4248743" cy="13813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836953"/>
            <a:ext cx="7049484" cy="600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2699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7982" y="2362101"/>
            <a:ext cx="368707" cy="25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3412" y="2554636"/>
            <a:ext cx="368707" cy="24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9182" y="2755193"/>
            <a:ext cx="400769" cy="24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3028" y="3300708"/>
            <a:ext cx="905738" cy="26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5905" y="4407783"/>
            <a:ext cx="152292" cy="24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31859" y="4792853"/>
            <a:ext cx="224430" cy="25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7745" y="5346390"/>
            <a:ext cx="504056" cy="74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5976" y="1222898"/>
            <a:ext cx="576063" cy="83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2240" y="1451535"/>
            <a:ext cx="428665" cy="29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0123" y="2347030"/>
            <a:ext cx="409614" cy="29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6981" y="4766771"/>
            <a:ext cx="257199" cy="30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9373" y="5147833"/>
            <a:ext cx="390562" cy="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26055" y="4776298"/>
            <a:ext cx="3724630" cy="75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31545" y="4766771"/>
            <a:ext cx="1247894" cy="762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60299" y="5233572"/>
            <a:ext cx="361984" cy="29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3993" y="2318952"/>
            <a:ext cx="438191" cy="304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7476" y="4653136"/>
            <a:ext cx="750387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25"/>
          <p:cNvSpPr/>
          <p:nvPr/>
        </p:nvSpPr>
        <p:spPr bwMode="white">
          <a:xfrm>
            <a:off x="179512" y="3140969"/>
            <a:ext cx="2736304" cy="1955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3995936" y="3140969"/>
            <a:ext cx="3960440" cy="1955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0" y="3025966"/>
            <a:ext cx="3130927" cy="2203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51921" y="3025966"/>
            <a:ext cx="4032436" cy="184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67045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975" y="3484135"/>
            <a:ext cx="2831151" cy="273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02216"/>
            <a:ext cx="5410716" cy="181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