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60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24353" y="3182587"/>
            <a:ext cx="304829" cy="276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58544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167040"/>
            <a:ext cx="5391902" cy="1438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300" y="3751216"/>
            <a:ext cx="3943900" cy="6858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5"/>
            <a:ext cx="7200800" cy="6374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1800" y="6093296"/>
            <a:ext cx="86409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1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2394" y="5160407"/>
            <a:ext cx="866857" cy="400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692696"/>
            <a:ext cx="83665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3842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78321" y="796354"/>
            <a:ext cx="859688" cy="369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0043" y="1471281"/>
            <a:ext cx="794980" cy="360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26162" y="2164700"/>
            <a:ext cx="258830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58944" y="2830383"/>
            <a:ext cx="342026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26224" y="2830383"/>
            <a:ext cx="406734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47923" y="3496065"/>
            <a:ext cx="415978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47923" y="4170992"/>
            <a:ext cx="425222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26926" y="5511602"/>
            <a:ext cx="258830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26926" y="5955391"/>
            <a:ext cx="249586" cy="28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4377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76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77005" y="3552250"/>
            <a:ext cx="162893" cy="77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05605" y="3474992"/>
            <a:ext cx="154319" cy="77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34205" y="3397734"/>
            <a:ext cx="154319" cy="85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62804" y="3320476"/>
            <a:ext cx="154319" cy="85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2831" y="3251803"/>
            <a:ext cx="162893" cy="77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11431" y="3097287"/>
            <a:ext cx="728732" cy="257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99713" y="3835529"/>
            <a:ext cx="162893" cy="68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36886" y="3784023"/>
            <a:ext cx="162893" cy="68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74059" y="3732518"/>
            <a:ext cx="162893" cy="68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11232" y="3620923"/>
            <a:ext cx="814465" cy="30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688194" y="3887034"/>
            <a:ext cx="857331" cy="334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48074" y="3663845"/>
            <a:ext cx="2846341" cy="2025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5634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7331" y="2294384"/>
            <a:ext cx="266725" cy="305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58434" y="2303917"/>
            <a:ext cx="171466" cy="286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1752" y="3714928"/>
            <a:ext cx="266725" cy="305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85865" y="4420434"/>
            <a:ext cx="257199" cy="305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86482" y="5135473"/>
            <a:ext cx="647761" cy="305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43417" y="5850512"/>
            <a:ext cx="676339" cy="295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2022-12-09T01:44:54Z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