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7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custDataLst>
    <p:tags r:id="rId11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4" d="100"/>
          <a:sy n="64" d="100"/>
        </p:scale>
        <p:origin x="1356" y="7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135518"/>
            <a:ext cx="7516274" cy="142894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3935718"/>
            <a:ext cx="7763958" cy="7525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38" y="551486"/>
            <a:ext cx="9011634" cy="367061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66" y="4213347"/>
            <a:ext cx="9011634" cy="129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849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8640000" cy="537725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2193545" y="4254868"/>
            <a:ext cx="523443" cy="86268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6403997" y="4254868"/>
            <a:ext cx="523443" cy="86268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2339753" y="5446636"/>
            <a:ext cx="504056" cy="86268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6310019" y="5446636"/>
            <a:ext cx="348962" cy="86268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8640000" cy="437333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755576" y="3099926"/>
            <a:ext cx="2520280" cy="220128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4644008" y="3109454"/>
            <a:ext cx="3240360" cy="211974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8640000" cy="422274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07504" y="2967366"/>
            <a:ext cx="2575706" cy="204581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3923928" y="2967366"/>
            <a:ext cx="3217407" cy="211781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3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7987432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761998" y="4329908"/>
            <a:ext cx="2492219" cy="169138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4355977" y="4329908"/>
            <a:ext cx="2664296" cy="183539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4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764704"/>
            <a:ext cx="7955386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786556" y="4698362"/>
            <a:ext cx="4894272" cy="172975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9313967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4MTk1OTY3ODM4ZTg3ZDU5ZmNiYWExM2RhNTY4NDA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全屏显示(4:3)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1" baseType="lpstr">
      <vt:lpstr>Arial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ASUS-</cp:lastModifiedBy>
  <cp:revision>11</cp:revision>
  <dcterms:created xsi:type="dcterms:W3CDTF">2022-11-09T06:57:00Z</dcterms:created>
  <dcterms:modified xsi:type="dcterms:W3CDTF">2022-12-09T01:31:41Z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A6E74B92432D487AA3EE8E7DD6F2372B</vt:lpwstr>
  </property>
</Properties>
</file>