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7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356" y="7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135518"/>
            <a:ext cx="7516274" cy="14289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935718"/>
            <a:ext cx="7763958" cy="7525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38" y="551486"/>
            <a:ext cx="9011634" cy="36706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66" y="4213347"/>
            <a:ext cx="9011634" cy="129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4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537725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193545" y="4254868"/>
            <a:ext cx="523443" cy="86268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403997" y="4254868"/>
            <a:ext cx="523443" cy="86268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339753" y="5446636"/>
            <a:ext cx="504056" cy="86268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6310019" y="5446636"/>
            <a:ext cx="348962" cy="86268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37333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755576" y="3099926"/>
            <a:ext cx="2520280" cy="22012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4644008" y="3109454"/>
            <a:ext cx="3240360" cy="211974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2227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07504" y="2967366"/>
            <a:ext cx="2575706" cy="20458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923928" y="2967366"/>
            <a:ext cx="3217407" cy="21178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7987432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761998" y="4329908"/>
            <a:ext cx="2492219" cy="16913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355977" y="4329908"/>
            <a:ext cx="2664296" cy="18353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764704"/>
            <a:ext cx="7955386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786556" y="4698362"/>
            <a:ext cx="4894272" cy="17297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313967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全屏显示(4:3)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ASUS-</cp:lastModifiedBy>
  <cp:revision>11</cp:revision>
  <dcterms:created xsi:type="dcterms:W3CDTF">2022-11-09T06:57:00Z</dcterms:created>
  <dcterms:modified xsi:type="dcterms:W3CDTF">2022-12-09T01:31:41Z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A6E74B92432D487AA3EE8E7DD6F2372B</vt:lpwstr>
  </property>
</Properties>
</file>