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88640"/>
            <a:ext cx="6336704" cy="6691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864323" y="2996952"/>
            <a:ext cx="5219845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5536" y="5301208"/>
            <a:ext cx="4464496" cy="155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864322" y="5485191"/>
            <a:ext cx="2612929" cy="28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2843027" y="5370834"/>
            <a:ext cx="1243586" cy="559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1"/>
            <a:ext cx="7776864" cy="6268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0249" y="3518204"/>
            <a:ext cx="240079" cy="26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14138" y="3518204"/>
            <a:ext cx="231504" cy="26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65512" y="3518204"/>
            <a:ext cx="231504" cy="26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1523" y="3518204"/>
            <a:ext cx="222930" cy="26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89047" y="3518204"/>
            <a:ext cx="231504" cy="26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4022" y="3675795"/>
            <a:ext cx="7736370" cy="299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75376" y="3762471"/>
            <a:ext cx="283406" cy="45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20857" y="3833387"/>
            <a:ext cx="1115343" cy="45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05002" y="3675796"/>
            <a:ext cx="1654834" cy="514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64883" y="3793989"/>
            <a:ext cx="283406" cy="45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10894" y="3762471"/>
            <a:ext cx="292548" cy="45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256375" y="3833387"/>
            <a:ext cx="1188480" cy="45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160249" y="3896425"/>
            <a:ext cx="240079" cy="27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814138" y="3896425"/>
            <a:ext cx="231504" cy="27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303645" y="3896425"/>
            <a:ext cx="231504" cy="27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902387" y="3896425"/>
            <a:ext cx="428713" cy="274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64023" y="4487397"/>
            <a:ext cx="7013753" cy="686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23374" y="5456589"/>
            <a:ext cx="3146756" cy="686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5555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32856"/>
            <a:ext cx="7516274" cy="14289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7F7508C-6FE4-ADD3-3660-03665307A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932350"/>
            <a:ext cx="6266667" cy="504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1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061883" y="4807311"/>
            <a:ext cx="257199" cy="295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90770" y="4807311"/>
            <a:ext cx="257199" cy="295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29182" y="4807311"/>
            <a:ext cx="257199" cy="295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61883" y="5264964"/>
            <a:ext cx="257199" cy="305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90770" y="5264964"/>
            <a:ext cx="257199" cy="305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29182" y="5264964"/>
            <a:ext cx="257199" cy="305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026363" y="2424293"/>
            <a:ext cx="257199" cy="295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55250" y="2424293"/>
            <a:ext cx="266725" cy="295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93662" y="2424293"/>
            <a:ext cx="257199" cy="295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26363" y="2881925"/>
            <a:ext cx="257199" cy="305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55250" y="2881925"/>
            <a:ext cx="257199" cy="305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93662" y="2881925"/>
            <a:ext cx="257199" cy="305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78469" y="4292956"/>
            <a:ext cx="800176" cy="362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79175" y="4292956"/>
            <a:ext cx="1143109" cy="371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0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07504" y="3429000"/>
            <a:ext cx="2088232" cy="2160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138832" y="3429000"/>
            <a:ext cx="2130850" cy="2160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79512" y="2996952"/>
            <a:ext cx="1713047" cy="252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287022" y="2980613"/>
            <a:ext cx="1644524" cy="2601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5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2786221"/>
            <a:ext cx="285777" cy="228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50377" y="2872009"/>
            <a:ext cx="285777" cy="57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2339" y="4139761"/>
            <a:ext cx="285777" cy="4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74169" y="4044441"/>
            <a:ext cx="285777" cy="228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2339" y="5388448"/>
            <a:ext cx="276251" cy="57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74169" y="5302660"/>
            <a:ext cx="285777" cy="228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79175" y="5302660"/>
            <a:ext cx="285777" cy="228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24485" y="4088568"/>
            <a:ext cx="266725" cy="219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1222" y="5003174"/>
            <a:ext cx="4158850" cy="730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70924" y="5003174"/>
            <a:ext cx="266725" cy="304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99678" y="5003174"/>
            <a:ext cx="257199" cy="304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57010" y="5003174"/>
            <a:ext cx="257199" cy="304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04816" y="5003174"/>
            <a:ext cx="257199" cy="304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5963" y="5384260"/>
            <a:ext cx="457243" cy="3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70836" y="5346152"/>
            <a:ext cx="295303" cy="4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51961" y="5308043"/>
            <a:ext cx="295303" cy="4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23295" y="5384260"/>
            <a:ext cx="1238368" cy="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109292" y="5346152"/>
            <a:ext cx="295303" cy="4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966624" y="5308043"/>
            <a:ext cx="295303" cy="4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452225" y="5384260"/>
            <a:ext cx="1324101" cy="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85015" y="5470004"/>
            <a:ext cx="447717" cy="295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870924" y="5470004"/>
            <a:ext cx="257199" cy="295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623471" y="5470004"/>
            <a:ext cx="447717" cy="295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480803" y="5470004"/>
            <a:ext cx="447717" cy="295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328609" y="5470004"/>
            <a:ext cx="457243" cy="295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9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017" y="1461156"/>
            <a:ext cx="266725" cy="219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6650" y="2375933"/>
            <a:ext cx="257199" cy="30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5878" y="2385462"/>
            <a:ext cx="257199" cy="29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78425" y="2375933"/>
            <a:ext cx="457243" cy="30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64335" y="2385462"/>
            <a:ext cx="438191" cy="29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12141" y="2385462"/>
            <a:ext cx="438191" cy="285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9495" y="2747561"/>
            <a:ext cx="381036" cy="3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78160" y="2718974"/>
            <a:ext cx="295303" cy="3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35492" y="2671330"/>
            <a:ext cx="295303" cy="4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30619" y="2747561"/>
            <a:ext cx="1314575" cy="5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83298" y="2718974"/>
            <a:ext cx="304829" cy="3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950156" y="2671330"/>
            <a:ext cx="295303" cy="4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435757" y="2747561"/>
            <a:ext cx="1324101" cy="5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06650" y="2833321"/>
            <a:ext cx="257199" cy="30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749671" y="2833321"/>
            <a:ext cx="438191" cy="29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578425" y="2833321"/>
            <a:ext cx="466769" cy="30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435757" y="2833321"/>
            <a:ext cx="466769" cy="30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283563" y="2833321"/>
            <a:ext cx="476295" cy="30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2022-12-09T01:14:30Z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