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648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22409" y="2760388"/>
            <a:ext cx="410640" cy="27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81200" y="2618509"/>
            <a:ext cx="2360163" cy="1374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7878" y="4506126"/>
            <a:ext cx="270649" cy="31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565564" y="3934691"/>
            <a:ext cx="1418054" cy="1039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226368"/>
            <a:ext cx="5353561" cy="1811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479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49754"/>
            <a:ext cx="6916115" cy="1419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06" y="3605938"/>
            <a:ext cx="6525536" cy="8668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76559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36834" y="3285102"/>
            <a:ext cx="371400" cy="23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94629" y="3538474"/>
            <a:ext cx="793445" cy="751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0756" y="4307037"/>
            <a:ext cx="337636" cy="23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11015" y="4627976"/>
            <a:ext cx="286991" cy="24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70101" y="5210732"/>
            <a:ext cx="396722" cy="337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5414" y="5869501"/>
            <a:ext cx="413604" cy="270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568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43537" y="2261240"/>
            <a:ext cx="257199" cy="295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3173" y="4397774"/>
            <a:ext cx="323880" cy="286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3912" y="4321469"/>
            <a:ext cx="428665" cy="362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38488" y="4321469"/>
            <a:ext cx="466769" cy="362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5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017" y="1995192"/>
            <a:ext cx="266725" cy="219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8017" y="3415646"/>
            <a:ext cx="266725" cy="228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2758" y="4778902"/>
            <a:ext cx="400088" cy="3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466"/>
          <a:stretch/>
        </p:blipFill>
        <p:spPr>
          <a:xfrm>
            <a:off x="881018" y="1565564"/>
            <a:ext cx="8640000" cy="2918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43443" y="1758650"/>
            <a:ext cx="600132" cy="343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5031" y="3178754"/>
            <a:ext cx="447717" cy="381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551"/>
          <a:stretch/>
        </p:blipFill>
        <p:spPr>
          <a:xfrm>
            <a:off x="147310" y="761098"/>
            <a:ext cx="8640000" cy="845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109" y="525818"/>
            <a:ext cx="80197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4822" y="4259642"/>
            <a:ext cx="344839" cy="265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81353" y="4533928"/>
            <a:ext cx="2007144" cy="1176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17762" y="5710702"/>
            <a:ext cx="389050" cy="265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709" y="692073"/>
            <a:ext cx="8640000" cy="500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4194" y="5165045"/>
            <a:ext cx="1667034" cy="400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2022-12-09T01:03:06Z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