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88701" y="1356523"/>
            <a:ext cx="333406" cy="286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177299"/>
            <a:ext cx="4477177" cy="1810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5320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009714"/>
            <a:ext cx="6916115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37906"/>
            <a:ext cx="6363588" cy="714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4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rot="3999747">
            <a:off x="1150095" y="4223569"/>
            <a:ext cx="876383" cy="39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 rot="3999747">
            <a:off x="1107233" y="4185469"/>
            <a:ext cx="876383" cy="39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 rot="3999747">
            <a:off x="3757712" y="4185407"/>
            <a:ext cx="710269" cy="39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 rot="3999747">
            <a:off x="3663366" y="4153370"/>
            <a:ext cx="754598" cy="39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 rot="3999747">
            <a:off x="3912346" y="3952107"/>
            <a:ext cx="876383" cy="39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 rot="7822762">
            <a:off x="4086436" y="4614151"/>
            <a:ext cx="221480" cy="19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 rot="7835581">
            <a:off x="4048337" y="4642726"/>
            <a:ext cx="221480" cy="19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 rot="8320057">
            <a:off x="4038813" y="4695113"/>
            <a:ext cx="221480" cy="19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/>
          <p:cNvSpPr/>
          <p:nvPr/>
        </p:nvSpPr>
        <p:spPr bwMode="white">
          <a:xfrm rot="19507023">
            <a:off x="5836855" y="3892616"/>
            <a:ext cx="981544" cy="89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/>
          <p:cNvSpPr/>
          <p:nvPr/>
        </p:nvSpPr>
        <p:spPr bwMode="white">
          <a:xfrm rot="1566589">
            <a:off x="5478371" y="4205998"/>
            <a:ext cx="1000129" cy="841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/>
          <p:cNvSpPr/>
          <p:nvPr/>
        </p:nvSpPr>
        <p:spPr bwMode="white">
          <a:xfrm rot="4816189">
            <a:off x="5859371" y="3829760"/>
            <a:ext cx="1000129" cy="841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2791" y="2292079"/>
            <a:ext cx="876383" cy="39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3093769"/>
            <a:ext cx="876383" cy="40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3607" y="3093769"/>
            <a:ext cx="847805" cy="40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6066" y="3914548"/>
            <a:ext cx="866857" cy="372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3144" y="3914548"/>
            <a:ext cx="876383" cy="39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7664" y="4716238"/>
            <a:ext cx="857331" cy="42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900" y="749800"/>
            <a:ext cx="76045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049" y="1621765"/>
            <a:ext cx="419213" cy="25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98081" y="2334428"/>
            <a:ext cx="226375" cy="259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8336" y="3877136"/>
            <a:ext cx="394060" cy="335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7034" y="6107354"/>
            <a:ext cx="407466" cy="35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200" y="660900"/>
            <a:ext cx="83489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5466" y="4356516"/>
            <a:ext cx="432636" cy="36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7103" y="4384164"/>
            <a:ext cx="451046" cy="28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6261" y="5950884"/>
            <a:ext cx="432636" cy="36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7103" y="5987748"/>
            <a:ext cx="451046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500" y="902200"/>
            <a:ext cx="8640000" cy="509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5762" y="3296994"/>
            <a:ext cx="447717" cy="38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1208" y="3325617"/>
            <a:ext cx="466769" cy="29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94E4CC5-88CD-E421-CC61-87E5A404C8E0}"/>
              </a:ext>
            </a:extLst>
          </p:cNvPr>
          <p:cNvSpPr/>
          <p:nvPr/>
        </p:nvSpPr>
        <p:spPr bwMode="white">
          <a:xfrm>
            <a:off x="4512040" y="2475032"/>
            <a:ext cx="649497" cy="49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99DC6AE-BE94-0B77-D42F-E2639E8DC826}"/>
              </a:ext>
            </a:extLst>
          </p:cNvPr>
          <p:cNvSpPr/>
          <p:nvPr/>
        </p:nvSpPr>
        <p:spPr bwMode="white">
          <a:xfrm>
            <a:off x="7362669" y="2475031"/>
            <a:ext cx="649497" cy="493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2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4202" y="2844674"/>
            <a:ext cx="304829" cy="28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0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8050" y="2444034"/>
            <a:ext cx="304829" cy="28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