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72" y="0"/>
            <a:ext cx="7722655" cy="6959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484" y="4392118"/>
            <a:ext cx="4146563" cy="147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655" y="4062335"/>
            <a:ext cx="6386945" cy="2560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18" y="733636"/>
            <a:ext cx="8640000" cy="488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314" y="3906446"/>
            <a:ext cx="6401411" cy="149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425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47566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03750"/>
            <a:ext cx="6373114" cy="724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8822" y="3367296"/>
            <a:ext cx="447717" cy="4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4024893"/>
            <a:ext cx="457243" cy="4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0200" y="4034424"/>
            <a:ext cx="457243" cy="37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624" y="4711082"/>
            <a:ext cx="720080" cy="80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8392" y="1270886"/>
            <a:ext cx="438191" cy="36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1929444"/>
            <a:ext cx="438191" cy="36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7904" y="1916832"/>
            <a:ext cx="144016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78866" y="3666512"/>
            <a:ext cx="457243" cy="381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97212" y="4315526"/>
            <a:ext cx="457243" cy="39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39953" y="4221088"/>
            <a:ext cx="553224" cy="45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3608" y="5002716"/>
            <a:ext cx="1080120" cy="87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1115616" y="2564904"/>
            <a:ext cx="792088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81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4033" y="4743930"/>
            <a:ext cx="257199" cy="304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9612" y="4743930"/>
            <a:ext cx="428665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074" y="4972645"/>
            <a:ext cx="676339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4860" y="4972645"/>
            <a:ext cx="876383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7826" y="5210890"/>
            <a:ext cx="438191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14827" y="5210890"/>
            <a:ext cx="638235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8072" y="2890312"/>
            <a:ext cx="876383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6319" y="2899840"/>
            <a:ext cx="590606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1159" y="2890312"/>
            <a:ext cx="1085953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3966971"/>
            <a:ext cx="876383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3966971"/>
            <a:ext cx="88590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3012" y="3966971"/>
            <a:ext cx="109547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7323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6380" y="2179147"/>
            <a:ext cx="218014" cy="25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0212" y="2373032"/>
            <a:ext cx="750937" cy="25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7933" y="2502289"/>
            <a:ext cx="331058" cy="32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8306" y="2574996"/>
            <a:ext cx="234163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6007" y="3237436"/>
            <a:ext cx="218014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6734" y="3431321"/>
            <a:ext cx="581370" cy="25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7560" y="3560578"/>
            <a:ext cx="331058" cy="32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34082" y="3633285"/>
            <a:ext cx="209939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1784" y="4295725"/>
            <a:ext cx="218014" cy="25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85615" y="4497688"/>
            <a:ext cx="742862" cy="25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83584" y="4481856"/>
            <a:ext cx="525034" cy="46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19798" y="5354014"/>
            <a:ext cx="226088" cy="25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74436" y="5547899"/>
            <a:ext cx="759011" cy="25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64516" y="5547899"/>
            <a:ext cx="670191" cy="45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2919105"/>
            <a:ext cx="571554" cy="295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8943" y="2919105"/>
            <a:ext cx="704917" cy="295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1088" y="2919105"/>
            <a:ext cx="809625" cy="3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2928634"/>
            <a:ext cx="723969" cy="2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600" y="4272230"/>
            <a:ext cx="419100" cy="69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8899" y="4272229"/>
            <a:ext cx="417513" cy="68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4375" y="4272230"/>
            <a:ext cx="488950" cy="68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82" y="359563"/>
            <a:ext cx="8640000" cy="339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823200"/>
            <a:ext cx="8640000" cy="24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237715" y="4081288"/>
            <a:ext cx="257199" cy="29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65896" y="4301141"/>
            <a:ext cx="2105226" cy="30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228189" y="4540111"/>
            <a:ext cx="276251" cy="29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65896" y="5218788"/>
            <a:ext cx="6258522" cy="75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