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8855" y="2768094"/>
            <a:ext cx="46676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1159" y="2768094"/>
            <a:ext cx="428665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8425" y="3483388"/>
            <a:ext cx="466769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2626" y="3483388"/>
            <a:ext cx="457243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244426"/>
            <a:ext cx="6696714" cy="110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9157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42664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870856"/>
            <a:ext cx="5658640" cy="638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9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256" y="5133547"/>
            <a:ext cx="266725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06871" y="5133547"/>
            <a:ext cx="276251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6011" y="5133547"/>
            <a:ext cx="266725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4291" y="5133547"/>
            <a:ext cx="266725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2571" y="5133547"/>
            <a:ext cx="266725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2185" y="5133547"/>
            <a:ext cx="276251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40851" y="5133547"/>
            <a:ext cx="257199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69605" y="5133547"/>
            <a:ext cx="266725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07885" y="5133547"/>
            <a:ext cx="266725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27025" y="5133547"/>
            <a:ext cx="266725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46165" y="5133547"/>
            <a:ext cx="257199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7091" y="2044507"/>
            <a:ext cx="1105005" cy="34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4302" y="2722527"/>
            <a:ext cx="1333627" cy="40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2560" y="3486493"/>
            <a:ext cx="438191" cy="29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48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436096" y="1988840"/>
            <a:ext cx="1540715" cy="122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89844" y="1988840"/>
            <a:ext cx="2130028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80935" y="1988840"/>
            <a:ext cx="523925" cy="954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24044" y="4841401"/>
            <a:ext cx="476295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33658" y="5566233"/>
            <a:ext cx="457243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39863"/>
            <a:ext cx="3086394" cy="400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9384" y="2739863"/>
            <a:ext cx="3000661" cy="400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207127"/>
            <a:ext cx="8640000" cy="466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13416" y="4190128"/>
            <a:ext cx="3086394" cy="4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804904" y="4190128"/>
            <a:ext cx="3057816" cy="4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250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4485" y="2071064"/>
            <a:ext cx="266725" cy="22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032" y="2537640"/>
            <a:ext cx="8640000" cy="1418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111790" y="3467030"/>
            <a:ext cx="400088" cy="383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975154"/>
            <a:ext cx="8640000" cy="29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157804" y="4909256"/>
            <a:ext cx="390562" cy="371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243537" y="6386663"/>
            <a:ext cx="266725" cy="228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229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0458" y="4411597"/>
            <a:ext cx="391684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9375" y="4411597"/>
            <a:ext cx="417229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6807" y="4411597"/>
            <a:ext cx="425744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6814" y="4411597"/>
            <a:ext cx="579012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1060" y="6039053"/>
            <a:ext cx="1362381" cy="32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1958569"/>
            <a:ext cx="266725" cy="29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0410" y="1958569"/>
            <a:ext cx="428665" cy="29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2747" y="1958569"/>
            <a:ext cx="457243" cy="29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8921" y="1958569"/>
            <a:ext cx="476295" cy="29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5503" y="3782555"/>
            <a:ext cx="1152635" cy="362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2022-12-08T17:22:50Z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