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24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697"/>
            <a:ext cx="7782668" cy="428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78865"/>
            <a:ext cx="5677442" cy="193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302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17586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96" y="3845778"/>
            <a:ext cx="4067743" cy="523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164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305" y="5221897"/>
            <a:ext cx="4818716" cy="124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035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5077" y="3179441"/>
            <a:ext cx="834793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7359" y="3179441"/>
            <a:ext cx="869576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0194" y="4251687"/>
            <a:ext cx="800010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9917" y="4251687"/>
            <a:ext cx="852184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8454" y="4251687"/>
            <a:ext cx="852184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4711" y="4251687"/>
            <a:ext cx="852184" cy="74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35896" y="5323933"/>
            <a:ext cx="469571" cy="76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06480" y="5323933"/>
            <a:ext cx="869576" cy="76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16434" y="5323933"/>
            <a:ext cx="852184" cy="76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01273" y="5323933"/>
            <a:ext cx="869576" cy="76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688" y="2204864"/>
            <a:ext cx="36003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2175777"/>
            <a:ext cx="266725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2299647"/>
            <a:ext cx="247673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763688" y="2924944"/>
            <a:ext cx="36003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2699792" y="2852936"/>
            <a:ext cx="36003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4211960" y="2708920"/>
            <a:ext cx="28803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1763688" y="3861048"/>
            <a:ext cx="36003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1763688" y="4581128"/>
            <a:ext cx="36003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2699792" y="378904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2699792" y="4509120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4355976" y="3933056"/>
            <a:ext cx="36003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4355976" y="4365104"/>
            <a:ext cx="36003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9891" y="1366194"/>
            <a:ext cx="438191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8348" y="1709627"/>
            <a:ext cx="266725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49891" y="2062601"/>
            <a:ext cx="438191" cy="30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64732" y="3073821"/>
            <a:ext cx="800176" cy="36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54941" y="3531732"/>
            <a:ext cx="419140" cy="33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25746" y="3989643"/>
            <a:ext cx="790650" cy="352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763688" y="1412776"/>
            <a:ext cx="438191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763688" y="2132856"/>
            <a:ext cx="438191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6826" y="2205921"/>
            <a:ext cx="485387" cy="85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0434" y="2205921"/>
            <a:ext cx="504056" cy="87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5362" y="2215463"/>
            <a:ext cx="504056" cy="82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3609" y="3370010"/>
            <a:ext cx="504056" cy="85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77970" y="3370010"/>
            <a:ext cx="336037" cy="82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06784" y="3360468"/>
            <a:ext cx="504056" cy="87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66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"/>
          <p:cNvSpPr/>
          <p:nvPr/>
        </p:nvSpPr>
        <p:spPr bwMode="white">
          <a:xfrm>
            <a:off x="3843800" y="4514817"/>
            <a:ext cx="728200" cy="232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7B5106D-53A1-BA53-D9C0-FBF31109BE0E}"/>
              </a:ext>
            </a:extLst>
          </p:cNvPr>
          <p:cNvSpPr/>
          <p:nvPr/>
        </p:nvSpPr>
        <p:spPr bwMode="white">
          <a:xfrm>
            <a:off x="2182390" y="4367414"/>
            <a:ext cx="728200" cy="232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36" y="664363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139" y="3515439"/>
            <a:ext cx="6296626" cy="113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