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640000" cy="5414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7927" y="2887574"/>
            <a:ext cx="4829636" cy="1973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5584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24" y="4109574"/>
            <a:ext cx="7744564" cy="197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1550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61717"/>
            <a:ext cx="7716327" cy="13146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889909"/>
            <a:ext cx="5534797" cy="6192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709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1531" y="3666750"/>
            <a:ext cx="171466" cy="295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7793" y="3666750"/>
            <a:ext cx="257199" cy="295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42479" y="4133829"/>
            <a:ext cx="247673" cy="295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47793" y="4133829"/>
            <a:ext cx="257199" cy="295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86426" y="4810618"/>
            <a:ext cx="257199" cy="295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86426" y="5277697"/>
            <a:ext cx="257199" cy="295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6959" y="1957908"/>
            <a:ext cx="457243" cy="295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06959" y="2415947"/>
            <a:ext cx="457243" cy="30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30751" y="3322483"/>
            <a:ext cx="257199" cy="30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26716" y="3322483"/>
            <a:ext cx="438191" cy="30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02791" y="4229019"/>
            <a:ext cx="247673" cy="305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93265" y="4706143"/>
            <a:ext cx="257199" cy="286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5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3552" y="1910373"/>
            <a:ext cx="266725" cy="305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78293" y="2378054"/>
            <a:ext cx="466769" cy="295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2835" y="3723832"/>
            <a:ext cx="180992" cy="295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4257" y="4181969"/>
            <a:ext cx="266725" cy="305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2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544" y="2132856"/>
            <a:ext cx="523925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16793" y="2132856"/>
            <a:ext cx="1609878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68679" y="3833434"/>
            <a:ext cx="171466" cy="285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07664" y="3823907"/>
            <a:ext cx="257199" cy="304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30575" y="4290752"/>
            <a:ext cx="276251" cy="295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98138" y="4290752"/>
            <a:ext cx="257199" cy="295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97521" y="4919564"/>
            <a:ext cx="2495788" cy="552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64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6393" y="2304778"/>
            <a:ext cx="5058257" cy="190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5919" y="5242775"/>
            <a:ext cx="5839382" cy="1030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1182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725" y="3783209"/>
            <a:ext cx="4305262" cy="184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0359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4246" y="4520880"/>
            <a:ext cx="4305942" cy="1834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2022-12-08T16:43:57Z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