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33575"/>
            <a:ext cx="5420242" cy="194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182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99235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827427"/>
            <a:ext cx="5363323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68375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8845" y="3760407"/>
            <a:ext cx="211081" cy="24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2022" y="3941350"/>
            <a:ext cx="203542" cy="23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9589" y="3941350"/>
            <a:ext cx="203542" cy="23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8845" y="4129831"/>
            <a:ext cx="203542" cy="23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745" y="5283339"/>
            <a:ext cx="693551" cy="30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9570" y="5886481"/>
            <a:ext cx="1025250" cy="30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419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7410" y="1015542"/>
            <a:ext cx="250646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2093" y="1006252"/>
            <a:ext cx="408461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6693" y="1461478"/>
            <a:ext cx="25064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2093" y="1461478"/>
            <a:ext cx="399178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4297" y="2186123"/>
            <a:ext cx="25064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8984" y="2409091"/>
            <a:ext cx="352762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92303" y="2399800"/>
            <a:ext cx="259929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01236" y="2399800"/>
            <a:ext cx="27849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34368" y="3570381"/>
            <a:ext cx="26921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06289" y="3570381"/>
            <a:ext cx="25064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61395" y="4536574"/>
            <a:ext cx="167097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89124" y="5270510"/>
            <a:ext cx="167097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45416" y="5270510"/>
            <a:ext cx="250646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61274" y="6004445"/>
            <a:ext cx="269213" cy="28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4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7196" y="1759871"/>
            <a:ext cx="810088" cy="8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5612" y="1759871"/>
            <a:ext cx="1152127" cy="8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8790" y="2960443"/>
            <a:ext cx="864095" cy="8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0223" y="2969972"/>
            <a:ext cx="486053" cy="79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2310" y="4161016"/>
            <a:ext cx="882097" cy="8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114708" y="4161016"/>
            <a:ext cx="1152127" cy="8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71216" y="5361588"/>
            <a:ext cx="792088" cy="84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093950" y="5371116"/>
            <a:ext cx="817826" cy="79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22420"/>
            <a:ext cx="5991797" cy="196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01051"/>
            <a:ext cx="7200800" cy="665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552" y="3297396"/>
            <a:ext cx="6502155" cy="335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547341"/>
            <a:ext cx="7811245" cy="3124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09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906" y="3575072"/>
            <a:ext cx="7585614" cy="304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2022-12-08T16:41:37Z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