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98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6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3275857" y="2564904"/>
            <a:ext cx="504055" cy="996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259632" y="4658342"/>
            <a:ext cx="576064" cy="78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586829" y="4658342"/>
            <a:ext cx="864096" cy="78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701581" y="4658342"/>
            <a:ext cx="864096" cy="78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" name="Rectangle 12">
            <a:extLst>
              <a:ext uri="{FF2B5EF4-FFF2-40B4-BE49-F238E27FC236}">
                <a16:creationId xmlns:a16="http://schemas.microsoft.com/office/drawing/2014/main" id="{A5BEDEC0-D966-EB88-0FE4-6AF6129DAB99}"/>
              </a:ext>
            </a:extLst>
          </p:cNvPr>
          <p:cNvSpPr/>
          <p:nvPr/>
        </p:nvSpPr>
        <p:spPr bwMode="white">
          <a:xfrm>
            <a:off x="4838857" y="2636912"/>
            <a:ext cx="864096" cy="996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12">
            <a:extLst>
              <a:ext uri="{FF2B5EF4-FFF2-40B4-BE49-F238E27FC236}">
                <a16:creationId xmlns:a16="http://schemas.microsoft.com/office/drawing/2014/main" id="{53BB6320-9066-74C8-2C67-594E3E46DDCD}"/>
              </a:ext>
            </a:extLst>
          </p:cNvPr>
          <p:cNvSpPr/>
          <p:nvPr/>
        </p:nvSpPr>
        <p:spPr bwMode="white">
          <a:xfrm>
            <a:off x="6289858" y="2606127"/>
            <a:ext cx="549911" cy="996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12">
            <a:extLst>
              <a:ext uri="{FF2B5EF4-FFF2-40B4-BE49-F238E27FC236}">
                <a16:creationId xmlns:a16="http://schemas.microsoft.com/office/drawing/2014/main" id="{1349E05E-414E-1531-CC7C-733971C035BF}"/>
              </a:ext>
            </a:extLst>
          </p:cNvPr>
          <p:cNvSpPr/>
          <p:nvPr/>
        </p:nvSpPr>
        <p:spPr bwMode="white">
          <a:xfrm>
            <a:off x="5702953" y="2597022"/>
            <a:ext cx="504055" cy="996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60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7112" y="3025640"/>
            <a:ext cx="648072" cy="808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27200" y="5401054"/>
            <a:ext cx="648072" cy="808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2645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14085"/>
            <a:ext cx="7716327" cy="13146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3986293"/>
            <a:ext cx="3839111" cy="6668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69819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4758" y="3064051"/>
            <a:ext cx="215540" cy="24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27218" y="3071752"/>
            <a:ext cx="138561" cy="231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24758" y="3433677"/>
            <a:ext cx="215540" cy="24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04124" y="3433677"/>
            <a:ext cx="207842" cy="24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65997" y="4180629"/>
            <a:ext cx="215540" cy="24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75856" y="4725144"/>
            <a:ext cx="360040" cy="448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31640" y="5505120"/>
            <a:ext cx="432048" cy="732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0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7565" y="1337526"/>
            <a:ext cx="266725" cy="295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40410" y="1709510"/>
            <a:ext cx="390562" cy="3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17411" y="1566439"/>
            <a:ext cx="257199" cy="295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88039" y="1804890"/>
            <a:ext cx="257199" cy="295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54765" y="2720541"/>
            <a:ext cx="247673" cy="295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0197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7734" y="3195434"/>
            <a:ext cx="742731" cy="102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67093" y="3195434"/>
            <a:ext cx="742731" cy="102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36981" y="3195435"/>
            <a:ext cx="1347187" cy="957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84339" y="3195434"/>
            <a:ext cx="1052203" cy="102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11760" y="4407600"/>
            <a:ext cx="504056" cy="776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81772" y="4407600"/>
            <a:ext cx="533706" cy="776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161131" y="4407600"/>
            <a:ext cx="533706" cy="776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540490" y="4407600"/>
            <a:ext cx="533706" cy="776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2570679" y="5584374"/>
            <a:ext cx="150314" cy="24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3932355" y="5584374"/>
            <a:ext cx="221051" cy="24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5240978" y="5584374"/>
            <a:ext cx="371365" cy="24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6593811" y="5584374"/>
            <a:ext cx="362523" cy="24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347" y="3814117"/>
            <a:ext cx="7249217" cy="1105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91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413794"/>
            <a:ext cx="7230165" cy="1105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692696"/>
            <a:ext cx="72699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50836" y="3596762"/>
            <a:ext cx="224430" cy="192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78698" y="5000662"/>
            <a:ext cx="328630" cy="312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50836" y="5859046"/>
            <a:ext cx="224430" cy="192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220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14"/>
          <p:cNvSpPr/>
          <p:nvPr/>
        </p:nvSpPr>
        <p:spPr bwMode="white">
          <a:xfrm>
            <a:off x="2123728" y="3284984"/>
            <a:ext cx="648072" cy="912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259632" y="5268304"/>
            <a:ext cx="360040" cy="68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394535" y="5268304"/>
            <a:ext cx="540062" cy="68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283202" y="5268304"/>
            <a:ext cx="540062" cy="68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" name="Rectangle 14">
            <a:extLst>
              <a:ext uri="{FF2B5EF4-FFF2-40B4-BE49-F238E27FC236}">
                <a16:creationId xmlns:a16="http://schemas.microsoft.com/office/drawing/2014/main" id="{04ECB2E4-583B-3ED3-AFF3-E3767C96D3D0}"/>
              </a:ext>
            </a:extLst>
          </p:cNvPr>
          <p:cNvSpPr/>
          <p:nvPr/>
        </p:nvSpPr>
        <p:spPr bwMode="white">
          <a:xfrm>
            <a:off x="4664566" y="3284984"/>
            <a:ext cx="648072" cy="912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14">
            <a:extLst>
              <a:ext uri="{FF2B5EF4-FFF2-40B4-BE49-F238E27FC236}">
                <a16:creationId xmlns:a16="http://schemas.microsoft.com/office/drawing/2014/main" id="{0A374540-8A28-4655-AD51-3EB0CBF0B146}"/>
              </a:ext>
            </a:extLst>
          </p:cNvPr>
          <p:cNvSpPr/>
          <p:nvPr/>
        </p:nvSpPr>
        <p:spPr bwMode="white">
          <a:xfrm>
            <a:off x="2771800" y="3284984"/>
            <a:ext cx="648072" cy="912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14">
            <a:extLst>
              <a:ext uri="{FF2B5EF4-FFF2-40B4-BE49-F238E27FC236}">
                <a16:creationId xmlns:a16="http://schemas.microsoft.com/office/drawing/2014/main" id="{953BA1DA-66DD-0A4D-768A-E4829CA03DC2}"/>
              </a:ext>
            </a:extLst>
          </p:cNvPr>
          <p:cNvSpPr/>
          <p:nvPr/>
        </p:nvSpPr>
        <p:spPr bwMode="white">
          <a:xfrm>
            <a:off x="5400094" y="3284984"/>
            <a:ext cx="648072" cy="912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2022-12-08T16:40:12Z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