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2722455"/>
            <a:ext cx="257199" cy="29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6496" y="3190364"/>
            <a:ext cx="276251" cy="29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001" y="2967699"/>
            <a:ext cx="180992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056" y="3196511"/>
            <a:ext cx="247673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3434857"/>
            <a:ext cx="257199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717" y="4960271"/>
            <a:ext cx="171466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0454" y="5189083"/>
            <a:ext cx="247673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665" y="5417895"/>
            <a:ext cx="247673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5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064" y="2267883"/>
            <a:ext cx="373240" cy="34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644" y="5092058"/>
            <a:ext cx="3981830" cy="114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231256" y="2681656"/>
            <a:ext cx="373240" cy="34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833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99822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28014"/>
            <a:ext cx="6106377" cy="581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5525607"/>
            <a:ext cx="266725" cy="305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6628" y="5525607"/>
            <a:ext cx="257199" cy="305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5907204"/>
            <a:ext cx="390562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5907204"/>
            <a:ext cx="390562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702" y="5993063"/>
            <a:ext cx="276251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6628" y="5993063"/>
            <a:ext cx="257199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2795032"/>
            <a:ext cx="257199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154" y="2804560"/>
            <a:ext cx="247673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3176151"/>
            <a:ext cx="390562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472" y="3176151"/>
            <a:ext cx="390562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228" y="3261902"/>
            <a:ext cx="25719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6628" y="3261902"/>
            <a:ext cx="25719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879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985" y="2750973"/>
            <a:ext cx="1626511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9769" y="3454973"/>
            <a:ext cx="246718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7258" y="3445830"/>
            <a:ext cx="246718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5290" y="4113259"/>
            <a:ext cx="612226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936" y="4771544"/>
            <a:ext cx="648072" cy="81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0668" y="4990973"/>
            <a:ext cx="246718" cy="28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1457" y="1937943"/>
            <a:ext cx="180992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2405045"/>
            <a:ext cx="247673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4197193"/>
            <a:ext cx="180992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4673828"/>
            <a:ext cx="266725" cy="314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2090020"/>
            <a:ext cx="171466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9042" y="2547388"/>
            <a:ext cx="257199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9307" y="4062420"/>
            <a:ext cx="247673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4529316"/>
            <a:ext cx="476295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CF4D25C6-1C05-1DAA-2C2C-F24443A116EC}"/>
              </a:ext>
            </a:extLst>
          </p:cNvPr>
          <p:cNvSpPr/>
          <p:nvPr/>
        </p:nvSpPr>
        <p:spPr bwMode="white">
          <a:xfrm>
            <a:off x="4788024" y="2564904"/>
            <a:ext cx="2592288" cy="80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606551"/>
            <a:ext cx="257199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4776" y="2606551"/>
            <a:ext cx="257199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894" y="3074057"/>
            <a:ext cx="257199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3074057"/>
            <a:ext cx="257199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