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625"/>
          <a:stretch/>
        </p:blipFill>
        <p:spPr>
          <a:xfrm>
            <a:off x="395536" y="164441"/>
            <a:ext cx="7416824" cy="888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>
            <a:extLst>
              <a:ext uri="{FF2B5EF4-FFF2-40B4-BE49-F238E27FC236}">
                <a16:creationId xmlns:a16="http://schemas.microsoft.com/office/drawing/2014/main" id="{4F272693-3140-B68F-8676-F909439E6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460"/>
          <a:stretch/>
        </p:blipFill>
        <p:spPr>
          <a:xfrm>
            <a:off x="971600" y="1132471"/>
            <a:ext cx="7416824" cy="5680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61220"/>
            <a:ext cx="7792194" cy="3223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766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43785"/>
            <a:ext cx="6725589" cy="1419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943985"/>
            <a:ext cx="6535062" cy="7811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5010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2184" y="3600580"/>
            <a:ext cx="852921" cy="38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47310" y="3591199"/>
            <a:ext cx="852921" cy="39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54227" y="5007746"/>
            <a:ext cx="440519" cy="38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8080" y="5007746"/>
            <a:ext cx="871666" cy="38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38725" y="5758235"/>
            <a:ext cx="309301" cy="28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32023" y="5758235"/>
            <a:ext cx="627974" cy="28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568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5479" y="912072"/>
            <a:ext cx="866857" cy="295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28930" y="1627429"/>
            <a:ext cx="676339" cy="314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5523" y="2352324"/>
            <a:ext cx="876383" cy="305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85953" y="3077220"/>
            <a:ext cx="876383" cy="314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8886" y="3811653"/>
            <a:ext cx="657287" cy="305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43726" y="3811653"/>
            <a:ext cx="895435" cy="314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19404" y="4536549"/>
            <a:ext cx="276251" cy="295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33980" y="4536549"/>
            <a:ext cx="457243" cy="305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52899" y="5967263"/>
            <a:ext cx="466769" cy="305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1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7345" y="4558710"/>
            <a:ext cx="495347" cy="324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3486" y="4596833"/>
            <a:ext cx="628710" cy="285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1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5272" y="3703175"/>
            <a:ext cx="314355" cy="28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4820" y="3703175"/>
            <a:ext cx="314355" cy="28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2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082139"/>
            <a:ext cx="7782668" cy="1820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7272808" cy="6829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60" y="4437112"/>
            <a:ext cx="6624736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034248"/>
            <a:ext cx="6858654" cy="250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2022-12-08T16:17:40Z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