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61" y="3557839"/>
            <a:ext cx="1028798" cy="33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9517" y="3557839"/>
            <a:ext cx="1019272" cy="33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970" y="4519081"/>
            <a:ext cx="714443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422"/>
            <a:ext cx="3791312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46903"/>
            <a:ext cx="4038985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651858"/>
            <a:ext cx="7811245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3356813"/>
            <a:ext cx="5001102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035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088" y="4509787"/>
            <a:ext cx="6246275" cy="1683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747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67040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67240"/>
            <a:ext cx="5734850" cy="685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69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0738" y="2877521"/>
            <a:ext cx="819228" cy="4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9150" y="3582533"/>
            <a:ext cx="1200264" cy="3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5755" y="3582533"/>
            <a:ext cx="1600352" cy="3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1808" y="4297072"/>
            <a:ext cx="1695611" cy="3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2094" y="4297072"/>
            <a:ext cx="495347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4696" y="5011610"/>
            <a:ext cx="733495" cy="33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90826" y="5011610"/>
            <a:ext cx="695391" cy="33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34421" y="5726149"/>
            <a:ext cx="952590" cy="32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1700" y="1375366"/>
            <a:ext cx="876383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93" y="2089963"/>
            <a:ext cx="685865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583" y="4214698"/>
            <a:ext cx="25719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4655388"/>
            <a:ext cx="666813" cy="32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6286" y="4655388"/>
            <a:ext cx="495347" cy="32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241" y="3744842"/>
            <a:ext cx="676339" cy="34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1071" y="3744842"/>
            <a:ext cx="704917" cy="33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844268"/>
            <a:ext cx="266725" cy="22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4265220"/>
            <a:ext cx="266725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091649"/>
            <a:ext cx="266725" cy="21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2284" y="2740631"/>
            <a:ext cx="390562" cy="38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4162666"/>
            <a:ext cx="400088" cy="38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3919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5591" y="5747153"/>
            <a:ext cx="1035030" cy="28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3068" y="5747153"/>
            <a:ext cx="863883" cy="28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