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8118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749" y="3835925"/>
            <a:ext cx="7330582" cy="1710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3624322"/>
            <a:ext cx="2514840" cy="39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936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08174"/>
            <a:ext cx="5496692" cy="1457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952390"/>
            <a:ext cx="3848637" cy="6287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820" y="764704"/>
            <a:ext cx="8640000" cy="512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3651" y="1156244"/>
            <a:ext cx="866857" cy="39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2791" y="1880570"/>
            <a:ext cx="866857" cy="4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411" y="2623957"/>
            <a:ext cx="876383" cy="39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7642" y="4091669"/>
            <a:ext cx="866857" cy="39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8679" y="5559382"/>
            <a:ext cx="866857" cy="39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30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4145" y="1726173"/>
            <a:ext cx="466769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8301" y="1726173"/>
            <a:ext cx="466769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4619" y="2459986"/>
            <a:ext cx="476295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8301" y="2459986"/>
            <a:ext cx="466769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24145" y="3193800"/>
            <a:ext cx="466769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8301" y="3193800"/>
            <a:ext cx="457243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29591" y="4127744"/>
            <a:ext cx="800176" cy="37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29591" y="4661427"/>
            <a:ext cx="800176" cy="37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39117" y="5214169"/>
            <a:ext cx="790650" cy="37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7521" y="1309100"/>
            <a:ext cx="466769" cy="30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2152" y="1309100"/>
            <a:ext cx="466769" cy="29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6099" y="2044129"/>
            <a:ext cx="638235" cy="30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1678" y="2044129"/>
            <a:ext cx="676339" cy="30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6099" y="2779158"/>
            <a:ext cx="838280" cy="29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22152" y="2779158"/>
            <a:ext cx="466769" cy="29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4004" y="3695558"/>
            <a:ext cx="790650" cy="381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74478" y="4249217"/>
            <a:ext cx="800176" cy="372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74478" y="4764692"/>
            <a:ext cx="800176" cy="36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7091" y="2702568"/>
            <a:ext cx="866857" cy="39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7907" y="3437496"/>
            <a:ext cx="866857" cy="39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7521" y="4172424"/>
            <a:ext cx="866857" cy="38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7047" y="4897808"/>
            <a:ext cx="857331" cy="39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5"/>
            <a:ext cx="8352928" cy="6429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28" y="3861048"/>
            <a:ext cx="7505662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71400"/>
            <a:ext cx="8746175" cy="6624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8184" y="2708920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576" y="4725144"/>
            <a:ext cx="7488832" cy="2053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2022-12-08T15:52:25Z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