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2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3" d="100"/>
          <a:sy n="73" d="100"/>
        </p:scale>
        <p:origin x="528" y="-174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533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520562"/>
            <a:ext cx="7744564" cy="1811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0472"/>
          <a:stretch/>
        </p:blipFill>
        <p:spPr>
          <a:xfrm>
            <a:off x="251520" y="980727"/>
            <a:ext cx="8352928" cy="4317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1681"/>
          <a:stretch/>
        </p:blipFill>
        <p:spPr>
          <a:xfrm>
            <a:off x="323528" y="1340767"/>
            <a:ext cx="8280920" cy="41756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83768" y="4509120"/>
            <a:ext cx="1800200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51288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9244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089709"/>
            <a:ext cx="5496692" cy="145752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4033925"/>
            <a:ext cx="4810796" cy="6192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5665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47617" y="3072088"/>
            <a:ext cx="247673" cy="295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75577" y="3758861"/>
            <a:ext cx="276251" cy="295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85764" y="4455174"/>
            <a:ext cx="1505093" cy="343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37473" y="5828721"/>
            <a:ext cx="247673" cy="305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67242" y="5828721"/>
            <a:ext cx="266725" cy="305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640000" cy="5421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37473" y="4457181"/>
            <a:ext cx="257199" cy="314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56657" y="4457181"/>
            <a:ext cx="485821" cy="314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99678" y="4457181"/>
            <a:ext cx="485821" cy="314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81067" y="4457181"/>
            <a:ext cx="495347" cy="314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24088" y="4457181"/>
            <a:ext cx="438191" cy="314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76635" y="4457181"/>
            <a:ext cx="495347" cy="314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19656" y="4457181"/>
            <a:ext cx="485821" cy="314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261266" y="4990724"/>
            <a:ext cx="457243" cy="314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966183" y="4990724"/>
            <a:ext cx="495347" cy="304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681067" y="4990724"/>
            <a:ext cx="485821" cy="304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424088" y="4990724"/>
            <a:ext cx="504873" cy="304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167109" y="4990724"/>
            <a:ext cx="495347" cy="304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18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82813" y="2417196"/>
            <a:ext cx="190518" cy="296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82945" y="2407645"/>
            <a:ext cx="476295" cy="315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25966" y="2407645"/>
            <a:ext cx="476295" cy="315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59461" y="2407645"/>
            <a:ext cx="447717" cy="315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74213" y="2407645"/>
            <a:ext cx="247673" cy="305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83872" y="2407645"/>
            <a:ext cx="495347" cy="315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41203" y="2407645"/>
            <a:ext cx="495347" cy="305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87554" y="2923421"/>
            <a:ext cx="457243" cy="315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92471" y="2932972"/>
            <a:ext cx="495347" cy="305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235492" y="2932972"/>
            <a:ext cx="485821" cy="305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978513" y="2923421"/>
            <a:ext cx="495347" cy="315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969428" y="2923421"/>
            <a:ext cx="485821" cy="315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702923" y="2923421"/>
            <a:ext cx="504873" cy="315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38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12758" y="1995157"/>
            <a:ext cx="400088" cy="381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08017" y="3434624"/>
            <a:ext cx="266725" cy="228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22284" y="4073328"/>
            <a:ext cx="390562" cy="371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12758" y="5455598"/>
            <a:ext cx="400088" cy="381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92696"/>
            <a:ext cx="8640000" cy="5082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2844" y="3171892"/>
            <a:ext cx="266725" cy="295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19448" y="3171892"/>
            <a:ext cx="257199" cy="295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04784" y="3867974"/>
            <a:ext cx="257199" cy="286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57552" y="3858439"/>
            <a:ext cx="419140" cy="305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43682" y="3858439"/>
            <a:ext cx="257199" cy="305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86923" y="3867974"/>
            <a:ext cx="419140" cy="286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09525" y="4554521"/>
            <a:ext cx="352458" cy="295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448026" y="4544986"/>
            <a:ext cx="400088" cy="305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286526" y="4544986"/>
            <a:ext cx="400088" cy="305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125027" y="4554521"/>
            <a:ext cx="400088" cy="295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85424" y="5202926"/>
            <a:ext cx="1809922" cy="400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60648"/>
            <a:ext cx="8640000" cy="35701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66813" y="3372637"/>
            <a:ext cx="247673" cy="305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00926" y="3382183"/>
            <a:ext cx="257199" cy="295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789040"/>
            <a:ext cx="8640000" cy="2886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276339" y="6216568"/>
            <a:ext cx="257199" cy="286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5810451" y="6207011"/>
            <a:ext cx="266725" cy="305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85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21622" y="3178603"/>
            <a:ext cx="457243" cy="305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2022-11-09T06:57:00Z</dcterms:created>
  <dcterms:modified xsi:type="dcterms:W3CDTF">2022-12-08T15:50:56Z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