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8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</p:sldIdLst>
  <p:sldSz cx="9144000" cy="6858000" type="screen4x3"/>
  <p:notesSz cx="6858000" cy="9144000"/>
  <p:custDataLst>
    <p:tags r:id="rId16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5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4" d="100"/>
          <a:sy n="64" d="100"/>
        </p:scale>
        <p:origin x="798" y="78"/>
      </p:cViewPr>
      <p:guideLst>
        <p:guide orient="horz" pos="2165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0" y="15875"/>
            <a:ext cx="9118600" cy="68421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188862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7896" y="1280308"/>
            <a:ext cx="7801719" cy="16120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4109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876256" y="1916832"/>
            <a:ext cx="895435" cy="34582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0117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179219" y="1203901"/>
            <a:ext cx="257199" cy="3049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035889" y="2357140"/>
            <a:ext cx="857331" cy="3907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731060" y="2967118"/>
            <a:ext cx="1333627" cy="3907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39215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7896" y="3395171"/>
            <a:ext cx="6706240" cy="18769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73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8038" y="3932238"/>
            <a:ext cx="2098675" cy="1973262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10768280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3688" y="2065332"/>
            <a:ext cx="5496692" cy="1457528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7770" y="3937540"/>
            <a:ext cx="5620534" cy="57158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536" y="476672"/>
            <a:ext cx="8340189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>
            <a:extLst>
              <a:ext uri="{FF2B5EF4-FFF2-40B4-BE49-F238E27FC236}">
                <a16:creationId xmlns:a16="http://schemas.microsoft.com/office/drawing/2014/main" id="{B7204B38-24FB-7389-DAC5-40134782F631}"/>
              </a:ext>
            </a:extLst>
          </p:cNvPr>
          <p:cNvSpPr/>
          <p:nvPr/>
        </p:nvSpPr>
        <p:spPr bwMode="white">
          <a:xfrm>
            <a:off x="1763688" y="3212976"/>
            <a:ext cx="1512168" cy="13681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2">
            <a:extLst>
              <a:ext uri="{FF2B5EF4-FFF2-40B4-BE49-F238E27FC236}">
                <a16:creationId xmlns:a16="http://schemas.microsoft.com/office/drawing/2014/main" id="{DFB62575-D387-6368-51C2-9E0B1ADDD4E7}"/>
              </a:ext>
            </a:extLst>
          </p:cNvPr>
          <p:cNvSpPr/>
          <p:nvPr/>
        </p:nvSpPr>
        <p:spPr bwMode="white">
          <a:xfrm>
            <a:off x="3256543" y="3212976"/>
            <a:ext cx="1512168" cy="13681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2">
            <a:extLst>
              <a:ext uri="{FF2B5EF4-FFF2-40B4-BE49-F238E27FC236}">
                <a16:creationId xmlns:a16="http://schemas.microsoft.com/office/drawing/2014/main" id="{83532D91-D1E1-0784-4533-2059FD071D13}"/>
              </a:ext>
            </a:extLst>
          </p:cNvPr>
          <p:cNvSpPr/>
          <p:nvPr/>
        </p:nvSpPr>
        <p:spPr bwMode="white">
          <a:xfrm>
            <a:off x="6261566" y="3182743"/>
            <a:ext cx="1512168" cy="13681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2">
            <a:extLst>
              <a:ext uri="{FF2B5EF4-FFF2-40B4-BE49-F238E27FC236}">
                <a16:creationId xmlns:a16="http://schemas.microsoft.com/office/drawing/2014/main" id="{9EB745B5-216E-CD92-9F33-18FDB6F9BE20}"/>
              </a:ext>
            </a:extLst>
          </p:cNvPr>
          <p:cNvSpPr/>
          <p:nvPr/>
        </p:nvSpPr>
        <p:spPr bwMode="white">
          <a:xfrm>
            <a:off x="262187" y="4581128"/>
            <a:ext cx="1512168" cy="16551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2">
            <a:extLst>
              <a:ext uri="{FF2B5EF4-FFF2-40B4-BE49-F238E27FC236}">
                <a16:creationId xmlns:a16="http://schemas.microsoft.com/office/drawing/2014/main" id="{467B9226-2B82-4A83-582E-BE6A69489B51}"/>
              </a:ext>
            </a:extLst>
          </p:cNvPr>
          <p:cNvSpPr/>
          <p:nvPr/>
        </p:nvSpPr>
        <p:spPr bwMode="white">
          <a:xfrm>
            <a:off x="3275856" y="4724628"/>
            <a:ext cx="1512168" cy="13681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2">
            <a:extLst>
              <a:ext uri="{FF2B5EF4-FFF2-40B4-BE49-F238E27FC236}">
                <a16:creationId xmlns:a16="http://schemas.microsoft.com/office/drawing/2014/main" id="{5F86F097-C8C6-9667-DD35-ACBC85EB91B5}"/>
              </a:ext>
            </a:extLst>
          </p:cNvPr>
          <p:cNvSpPr/>
          <p:nvPr/>
        </p:nvSpPr>
        <p:spPr bwMode="white">
          <a:xfrm>
            <a:off x="4788024" y="4709707"/>
            <a:ext cx="1512168" cy="13681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2">
            <a:extLst>
              <a:ext uri="{FF2B5EF4-FFF2-40B4-BE49-F238E27FC236}">
                <a16:creationId xmlns:a16="http://schemas.microsoft.com/office/drawing/2014/main" id="{F060E80F-639E-3F54-B871-8B8969632FB2}"/>
              </a:ext>
            </a:extLst>
          </p:cNvPr>
          <p:cNvSpPr/>
          <p:nvPr/>
        </p:nvSpPr>
        <p:spPr bwMode="white">
          <a:xfrm>
            <a:off x="6300192" y="4695386"/>
            <a:ext cx="1512168" cy="13681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4109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208017" y="2404246"/>
            <a:ext cx="266725" cy="2191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208017" y="3271199"/>
            <a:ext cx="266725" cy="2286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112758" y="4957470"/>
            <a:ext cx="400088" cy="3810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55137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122284" y="2301977"/>
            <a:ext cx="390562" cy="3723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112758" y="4039477"/>
            <a:ext cx="400088" cy="3818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476672"/>
            <a:ext cx="8640000" cy="542117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381124" y="3935172"/>
            <a:ext cx="1085953" cy="3525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324851" y="3935172"/>
            <a:ext cx="1085953" cy="3525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466857" y="5088006"/>
            <a:ext cx="1362205" cy="3429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582050" y="5088006"/>
            <a:ext cx="962116" cy="3429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764704"/>
            <a:ext cx="8640000" cy="501960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809790" y="3990231"/>
            <a:ext cx="257199" cy="2958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543946" y="3980688"/>
            <a:ext cx="676339" cy="3435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838368" y="5125846"/>
            <a:ext cx="638235" cy="3530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543946" y="5125846"/>
            <a:ext cx="676339" cy="3530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536" y="404664"/>
            <a:ext cx="8011636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644264" y="2427731"/>
            <a:ext cx="2702933" cy="3710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354629" y="4053252"/>
            <a:ext cx="635984" cy="2738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326272" y="4053252"/>
            <a:ext cx="618318" cy="2738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280249" y="4053252"/>
            <a:ext cx="627151" cy="2738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520601" y="4609817"/>
            <a:ext cx="627151" cy="2826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474577" y="4609817"/>
            <a:ext cx="627151" cy="2826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6437387" y="4609817"/>
            <a:ext cx="635984" cy="2826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4520601" y="5166381"/>
            <a:ext cx="618318" cy="2826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5474577" y="5166381"/>
            <a:ext cx="627151" cy="2826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6437387" y="5166381"/>
            <a:ext cx="627151" cy="2826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4520601" y="5722946"/>
            <a:ext cx="618318" cy="2826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5474577" y="5722946"/>
            <a:ext cx="627151" cy="2826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6428554" y="5722946"/>
            <a:ext cx="627151" cy="2826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980728"/>
            <a:ext cx="8640000" cy="430431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112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0</Words>
  <Application>Microsoft Office PowerPoint</Application>
  <PresentationFormat>全屏显示(4:3)</PresentationFormat>
  <Paragraphs>0</Paragraphs>
  <Slides>14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16" baseType="lpstr"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ASUS-</cp:lastModifiedBy>
  <cp:revision>9</cp:revision>
  <dcterms:created xsi:type="dcterms:W3CDTF">2022-11-09T06:57:00Z</dcterms:created>
  <dcterms:modified xsi:type="dcterms:W3CDTF">2022-12-08T15:44:15Z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A6E74B92432D487AA3EE8E7DD6F2372B</vt:lpwstr>
  </property>
</Properties>
</file>