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57191"/>
            <a:ext cx="7792194" cy="1801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6840760" cy="6681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521" y="3182538"/>
            <a:ext cx="3273307" cy="3675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7521" y="3683690"/>
            <a:ext cx="2903740" cy="23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6478" y="4165317"/>
            <a:ext cx="874893" cy="23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7521" y="4640435"/>
            <a:ext cx="1553689" cy="234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6939" y="4640436"/>
            <a:ext cx="1500894" cy="241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7521" y="5096029"/>
            <a:ext cx="4781744" cy="309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5696" y="5102537"/>
            <a:ext cx="4968552" cy="149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85148" y="5577656"/>
            <a:ext cx="301686" cy="113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9141" y="5577655"/>
            <a:ext cx="1417930" cy="302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850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80182"/>
            <a:ext cx="5496692" cy="14575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952390"/>
            <a:ext cx="6049219" cy="6287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676" y="3379885"/>
            <a:ext cx="2019492" cy="353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7223" y="4076530"/>
            <a:ext cx="266725" cy="305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4213" y="4086073"/>
            <a:ext cx="247673" cy="295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69649" y="1356854"/>
            <a:ext cx="257199" cy="305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5669" y="2063310"/>
            <a:ext cx="171466" cy="286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2350" y="3447581"/>
            <a:ext cx="247673" cy="29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0057" y="4134944"/>
            <a:ext cx="476295" cy="305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4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7565" y="3464462"/>
            <a:ext cx="4029459" cy="33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68943" y="4446860"/>
            <a:ext cx="5544079" cy="333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5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088" y="2110662"/>
            <a:ext cx="2057596" cy="324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83563" y="3971579"/>
            <a:ext cx="2000441" cy="38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-1"/>
            <a:ext cx="6624736" cy="6826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32040" y="3933056"/>
            <a:ext cx="1296144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041" y="4039399"/>
            <a:ext cx="1121647" cy="104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32040" y="5589240"/>
            <a:ext cx="613536" cy="335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11560" y="6165304"/>
            <a:ext cx="832656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088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1751" y="1769502"/>
            <a:ext cx="333406" cy="29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90108" y="2474668"/>
            <a:ext cx="342932" cy="285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0494" y="4571106"/>
            <a:ext cx="314355" cy="295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88640"/>
            <a:ext cx="8640000" cy="3921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6502" y="2793477"/>
            <a:ext cx="266725" cy="31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89523" y="2803019"/>
            <a:ext cx="266725" cy="305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105316"/>
            <a:ext cx="8640000" cy="2572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176063" y="4429266"/>
            <a:ext cx="266725" cy="31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652138" y="5382062"/>
            <a:ext cx="266725" cy="31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2395159" y="5382062"/>
            <a:ext cx="266725" cy="31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3138180" y="5382062"/>
            <a:ext cx="257199" cy="314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2022-12-08T15:41:15Z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