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53231"/>
            <a:ext cx="7792194" cy="111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459"/>
            <a:ext cx="7801719" cy="252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6850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12" y="2119409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91617"/>
            <a:ext cx="4258269" cy="733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47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2987" y="2942249"/>
            <a:ext cx="3696052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401" y="3628554"/>
            <a:ext cx="466769" cy="30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6085" y="3628554"/>
            <a:ext cx="247673" cy="30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1962" y="3628554"/>
            <a:ext cx="466769" cy="30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7728" y="5697000"/>
            <a:ext cx="476295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30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5046" y="1801249"/>
            <a:ext cx="1503455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9434" y="3181745"/>
            <a:ext cx="2121966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88574" y="4562241"/>
            <a:ext cx="256919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5732" y="4562241"/>
            <a:ext cx="437715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5623" y="4562241"/>
            <a:ext cx="256919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1812" y="4562241"/>
            <a:ext cx="428199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6398" y="5209646"/>
            <a:ext cx="2169544" cy="3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9543" y="5942737"/>
            <a:ext cx="256919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0092" y="5942737"/>
            <a:ext cx="409168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76281" y="5942737"/>
            <a:ext cx="418683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41502" y="5942737"/>
            <a:ext cx="456746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6507" y="2158614"/>
            <a:ext cx="304829" cy="28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02" y="3533133"/>
            <a:ext cx="323880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746" y="2025207"/>
            <a:ext cx="304829" cy="27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4087476"/>
            <a:ext cx="314355" cy="29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05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15545" y="2499191"/>
            <a:ext cx="266725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5545" y="3890593"/>
            <a:ext cx="266725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0286" y="5215284"/>
            <a:ext cx="400088" cy="381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5396788"/>
            <a:ext cx="5982271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1280413"/>
            <a:ext cx="5925115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1986630"/>
            <a:ext cx="2324321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2702391"/>
            <a:ext cx="1667034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73" y="3408609"/>
            <a:ext cx="676339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4478" y="4124370"/>
            <a:ext cx="1657508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73" y="4830588"/>
            <a:ext cx="3153076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2538" y="5546349"/>
            <a:ext cx="1495567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