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8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961" y="1499276"/>
            <a:ext cx="2752987" cy="77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2659" y="1499276"/>
            <a:ext cx="733495" cy="77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4864" y="1499277"/>
            <a:ext cx="733495" cy="6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4864" y="2223485"/>
            <a:ext cx="733495" cy="686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3640" y="2852936"/>
            <a:ext cx="733495" cy="72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2185" y="2861931"/>
            <a:ext cx="733495" cy="71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5616" y="3573016"/>
            <a:ext cx="805503" cy="6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92692" y="4149080"/>
            <a:ext cx="733495" cy="77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12185" y="4234113"/>
            <a:ext cx="752546" cy="686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457847"/>
            <a:ext cx="4439073" cy="106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417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20530"/>
            <a:ext cx="5496692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848722"/>
            <a:ext cx="5544324" cy="876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2317" y="3500361"/>
            <a:ext cx="266725" cy="28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5128" y="3500361"/>
            <a:ext cx="257199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0145" y="4195976"/>
            <a:ext cx="466769" cy="30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3221" y="4195976"/>
            <a:ext cx="466769" cy="30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5603" y="4195976"/>
            <a:ext cx="257199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9671" y="4910650"/>
            <a:ext cx="247673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0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0332" y="1223189"/>
            <a:ext cx="866857" cy="40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1939138"/>
            <a:ext cx="857331" cy="39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1939138"/>
            <a:ext cx="847805" cy="39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013" y="2635994"/>
            <a:ext cx="876383" cy="40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428" y="3390126"/>
            <a:ext cx="257199" cy="29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4136" y="3390126"/>
            <a:ext cx="457243" cy="29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07047" y="4086983"/>
            <a:ext cx="457243" cy="305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4169" y="4096529"/>
            <a:ext cx="257199" cy="29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7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4961" y="2803660"/>
            <a:ext cx="847805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6229" y="2803660"/>
            <a:ext cx="876383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4961" y="3509386"/>
            <a:ext cx="847805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6229" y="3499849"/>
            <a:ext cx="876383" cy="40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4961" y="4920838"/>
            <a:ext cx="847805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96229" y="4911301"/>
            <a:ext cx="876383" cy="40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05005" y="5626564"/>
            <a:ext cx="857331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05843" y="5626564"/>
            <a:ext cx="876383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2776772"/>
            <a:ext cx="266725" cy="228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2758" y="4130377"/>
            <a:ext cx="400088" cy="38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2284" y="5541176"/>
            <a:ext cx="390562" cy="37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2750297"/>
            <a:ext cx="266725" cy="21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2284" y="4096080"/>
            <a:ext cx="390562" cy="381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6559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61772" y="4357273"/>
            <a:ext cx="2363455" cy="35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2923" y="4357273"/>
            <a:ext cx="2515391" cy="35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772" y="4990705"/>
            <a:ext cx="2363455" cy="34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99805" y="4990705"/>
            <a:ext cx="2498510" cy="34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7896" y="2615383"/>
            <a:ext cx="2667254" cy="390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64511" y="2615383"/>
            <a:ext cx="2838721" cy="390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330623"/>
            <a:ext cx="2667254" cy="390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64511" y="3330623"/>
            <a:ext cx="2838721" cy="390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2022-12-08T15:38:26Z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