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8" r:id="rId17"/>
    <p:sldId id="279" r:id="rId18"/>
    <p:sldId id="280" r:id="rId19"/>
    <p:sldId id="281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052695"/>
            <a:ext cx="11520000" cy="24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6138" y="2501429"/>
            <a:ext cx="380826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3427" y="2501429"/>
            <a:ext cx="542677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0237" y="2501429"/>
            <a:ext cx="685487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95890" y="2501429"/>
            <a:ext cx="523636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8468" y="3101891"/>
            <a:ext cx="866380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7129" y="3101891"/>
            <a:ext cx="228495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11196" y="3101891"/>
            <a:ext cx="542677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38700" y="3101891"/>
            <a:ext cx="552198" cy="24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00" y="648200"/>
            <a:ext cx="11520000" cy="2901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615" y="1908175"/>
            <a:ext cx="2522855" cy="164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2072" y="1908171"/>
            <a:ext cx="2684826" cy="143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573010"/>
            <a:ext cx="11520000" cy="2301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45515" y="4251325"/>
            <a:ext cx="2978785" cy="190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153150" y="4251325"/>
            <a:ext cx="3371850" cy="174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285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326" y="1950279"/>
            <a:ext cx="2837157" cy="142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6161" y="1950279"/>
            <a:ext cx="2837157" cy="142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9219" y="1950279"/>
            <a:ext cx="2180231" cy="1429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005" y="3379335"/>
            <a:ext cx="11520000" cy="280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48922" y="4095162"/>
            <a:ext cx="2199272" cy="200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47798" y="4095162"/>
            <a:ext cx="2332561" cy="1431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960856" y="4095162"/>
            <a:ext cx="2351603" cy="200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2632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8654" y="1592499"/>
            <a:ext cx="1066314" cy="68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5051" y="1592499"/>
            <a:ext cx="1066314" cy="68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5150" y="1592499"/>
            <a:ext cx="733090" cy="68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338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6211" y="2237000"/>
            <a:ext cx="4093884" cy="88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573010"/>
            <a:ext cx="11520000" cy="278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735326" y="4984225"/>
            <a:ext cx="5103074" cy="90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25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1136" y="1597881"/>
            <a:ext cx="4427107" cy="90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0657" y="3715712"/>
            <a:ext cx="5426776" cy="906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150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4005" y="3355913"/>
            <a:ext cx="5617190" cy="207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98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4343" y="2721984"/>
            <a:ext cx="2837157" cy="143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3930" y="2721984"/>
            <a:ext cx="4379504" cy="201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4740" y="2762250"/>
            <a:ext cx="492252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79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48458" y="1370172"/>
            <a:ext cx="371305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38078" y="1370172"/>
            <a:ext cx="380826" cy="32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4359" y="1971355"/>
            <a:ext cx="371305" cy="31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8706" y="1999983"/>
            <a:ext cx="723570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3830" y="3173720"/>
            <a:ext cx="1066314" cy="2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6326" y="3135549"/>
            <a:ext cx="2065983" cy="32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77946" y="3946668"/>
            <a:ext cx="542677" cy="24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85549" y="3946668"/>
            <a:ext cx="894942" cy="24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6280" y="2118311"/>
            <a:ext cx="561719" cy="2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118311"/>
            <a:ext cx="257057" cy="20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0611" y="2118311"/>
            <a:ext cx="533157" cy="2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6280" y="2832746"/>
            <a:ext cx="561719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7933" y="2842272"/>
            <a:ext cx="257057" cy="20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0611" y="2832746"/>
            <a:ext cx="533157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1107" y="2832746"/>
            <a:ext cx="552198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93719" y="2842272"/>
            <a:ext cx="257057" cy="209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17355" y="2832746"/>
            <a:ext cx="552198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47570" y="3547181"/>
            <a:ext cx="228495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56892" y="3575758"/>
            <a:ext cx="228495" cy="18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66214" y="3556707"/>
            <a:ext cx="323702" cy="2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47371" y="4271142"/>
            <a:ext cx="390347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42380" y="4299719"/>
            <a:ext cx="228495" cy="18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99305" y="4271142"/>
            <a:ext cx="238016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4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79140" y="1499122"/>
            <a:ext cx="723570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79140" y="2394519"/>
            <a:ext cx="723570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9140" y="3299441"/>
            <a:ext cx="723570" cy="323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19955"/>
            <a:ext cx="11520000" cy="196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235" y="1550426"/>
            <a:ext cx="361785" cy="25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5558" y="1559972"/>
            <a:ext cx="361785" cy="24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2235" y="2285442"/>
            <a:ext cx="371305" cy="24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3300" y="2313305"/>
            <a:ext cx="314325" cy="20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40467" y="2275896"/>
            <a:ext cx="361785" cy="25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852920"/>
            <a:ext cx="11520000" cy="235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080797" y="3597534"/>
            <a:ext cx="1066314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641194" y="3597534"/>
            <a:ext cx="733090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794847" y="4208500"/>
            <a:ext cx="742611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507574" y="4208500"/>
            <a:ext cx="904462" cy="238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966219" y="4809919"/>
            <a:ext cx="371305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7955045" y="4809919"/>
            <a:ext cx="571239" cy="24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8760460" y="1550670"/>
            <a:ext cx="369570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4145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67579" y="1450091"/>
            <a:ext cx="295140" cy="228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29496" y="2260225"/>
            <a:ext cx="333223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77099" y="3118015"/>
            <a:ext cx="285619" cy="228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7579" y="3727998"/>
            <a:ext cx="295140" cy="228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67579" y="4347513"/>
            <a:ext cx="295140" cy="228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34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9268" y="1325002"/>
            <a:ext cx="247537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5863" y="2611677"/>
            <a:ext cx="295140" cy="2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85417" y="3822105"/>
            <a:ext cx="257057" cy="25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6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7636" y="1299044"/>
            <a:ext cx="238016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1752" y="3137110"/>
            <a:ext cx="295140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