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5" r:id="rId16"/>
    <p:sldId id="276" r:id="rId17"/>
    <p:sldId id="278" r:id="rId18"/>
    <p:sldId id="279" r:id="rId19"/>
    <p:sldId id="280" r:id="rId20"/>
    <p:sldId id="281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260" y="1038090"/>
            <a:ext cx="11520000" cy="2967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7251" y="2421422"/>
            <a:ext cx="3370314" cy="1402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39920" y="2421255"/>
            <a:ext cx="2513330" cy="1640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5549" y="2421422"/>
            <a:ext cx="2332561" cy="1402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09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14347" y="3104260"/>
            <a:ext cx="447471" cy="257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14535" y="3209290"/>
            <a:ext cx="768985" cy="610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22905" y="3362325"/>
            <a:ext cx="777240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41917" y="3476647"/>
            <a:ext cx="714049" cy="343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bldLvl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836795"/>
            <a:ext cx="11520000" cy="3958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26832" y="2649309"/>
            <a:ext cx="361785" cy="238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87890" y="1619037"/>
            <a:ext cx="913983" cy="2251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82766" y="2439439"/>
            <a:ext cx="1218644" cy="591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82303" y="3269379"/>
            <a:ext cx="942545" cy="887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425" y="116840"/>
            <a:ext cx="9893935" cy="2447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770" y="2421120"/>
            <a:ext cx="11520000" cy="42808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4881885" y="3784507"/>
            <a:ext cx="352264" cy="238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7880893" y="4156340"/>
            <a:ext cx="761652" cy="228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3806050" y="4556775"/>
            <a:ext cx="342743" cy="228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6814579" y="4814198"/>
            <a:ext cx="352264" cy="228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4775835" y="3784600"/>
            <a:ext cx="981710" cy="2583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7804785" y="4432935"/>
            <a:ext cx="951865" cy="1936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3301365" y="4665345"/>
            <a:ext cx="922020" cy="1702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6309984" y="5062087"/>
            <a:ext cx="942545" cy="1306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183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00495" y="1232686"/>
            <a:ext cx="685487" cy="314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46578" y="1232686"/>
            <a:ext cx="685487" cy="314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38578" y="1795719"/>
            <a:ext cx="714049" cy="324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855" y="506595"/>
            <a:ext cx="11520000" cy="3071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94610" y="2347595"/>
            <a:ext cx="4826635" cy="1081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3428865"/>
            <a:ext cx="11520000" cy="2814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879471" y="4640635"/>
            <a:ext cx="4255735" cy="1478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365" y="634230"/>
            <a:ext cx="11520000" cy="2836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6140" y="1268730"/>
            <a:ext cx="4212590" cy="2411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908550"/>
            <a:ext cx="11520000" cy="3480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8915" y="2243483"/>
            <a:ext cx="9920528" cy="2059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290" y="908550"/>
            <a:ext cx="11520000" cy="3032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18628" y="2806100"/>
            <a:ext cx="5940892" cy="896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7580" y="2640330"/>
            <a:ext cx="5196840" cy="15773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620895"/>
            <a:ext cx="11520000" cy="4763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58469" y="1306874"/>
            <a:ext cx="714049" cy="323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62205" y="1344984"/>
            <a:ext cx="218975" cy="238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14139" y="1335456"/>
            <a:ext cx="856859" cy="247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63263" y="1945216"/>
            <a:ext cx="1066314" cy="247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06205" y="2554975"/>
            <a:ext cx="904462" cy="247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19791" y="2554975"/>
            <a:ext cx="723570" cy="247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11461" y="3774495"/>
            <a:ext cx="533157" cy="238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68717" y="4994014"/>
            <a:ext cx="542677" cy="247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191362" y="4994014"/>
            <a:ext cx="571239" cy="247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847296" y="4994014"/>
            <a:ext cx="371305" cy="247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94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51173" y="1298988"/>
            <a:ext cx="1047272" cy="247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86446" y="1908346"/>
            <a:ext cx="837818" cy="247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47702" y="2574832"/>
            <a:ext cx="390347" cy="247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23471" y="2574832"/>
            <a:ext cx="390347" cy="247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32595" y="2584353"/>
            <a:ext cx="152330" cy="238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93652" y="2546268"/>
            <a:ext cx="1390016" cy="323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24462" y="4469556"/>
            <a:ext cx="380826" cy="247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94181" y="4440992"/>
            <a:ext cx="714049" cy="314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138578" y="5040829"/>
            <a:ext cx="695008" cy="323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5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47900" y="1956873"/>
            <a:ext cx="552198" cy="238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70545" y="1956873"/>
            <a:ext cx="742611" cy="247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50247" y="1956873"/>
            <a:ext cx="733090" cy="247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05289" y="3491402"/>
            <a:ext cx="371305" cy="247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61585" y="3500120"/>
            <a:ext cx="344805" cy="153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36330" y="3491402"/>
            <a:ext cx="352264" cy="247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22413" y="4206245"/>
            <a:ext cx="380826" cy="238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154975" y="4206245"/>
            <a:ext cx="342743" cy="238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764405"/>
            <a:ext cx="11520000" cy="3884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85351" y="1478551"/>
            <a:ext cx="333223" cy="314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32954" y="2059389"/>
            <a:ext cx="276099" cy="228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32954" y="3173457"/>
            <a:ext cx="276099" cy="228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32954" y="3725730"/>
            <a:ext cx="276099" cy="228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23434" y="4287525"/>
            <a:ext cx="295140" cy="228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32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00297" y="1976173"/>
            <a:ext cx="247537" cy="247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18280" y="3797122"/>
            <a:ext cx="238016" cy="238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3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54842" y="1270472"/>
            <a:ext cx="257057" cy="247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27008" y="2384737"/>
            <a:ext cx="238016" cy="247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73950" y="3499001"/>
            <a:ext cx="295140" cy="247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710" y="503420"/>
            <a:ext cx="11520000" cy="2240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92767" y="1828642"/>
            <a:ext cx="561719" cy="238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82321" y="1828642"/>
            <a:ext cx="228495" cy="238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43445" y="1828642"/>
            <a:ext cx="561719" cy="238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99776" y="1828642"/>
            <a:ext cx="561719" cy="238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92767" y="2381612"/>
            <a:ext cx="742611" cy="247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77726" y="2381612"/>
            <a:ext cx="218975" cy="247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33858" y="2381612"/>
            <a:ext cx="371305" cy="247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90255" y="2381612"/>
            <a:ext cx="571239" cy="247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380" y="3068820"/>
            <a:ext cx="11520000" cy="2893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3438520" y="3823113"/>
            <a:ext cx="723570" cy="238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6151908" y="3823113"/>
            <a:ext cx="885421" cy="238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9674553" y="3823113"/>
            <a:ext cx="733090" cy="238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803275" y="4280535"/>
            <a:ext cx="2751455" cy="1615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9"/>
          <p:cNvSpPr/>
          <p:nvPr/>
        </p:nvSpPr>
        <p:spPr bwMode="white">
          <a:xfrm>
            <a:off x="4306570" y="4355465"/>
            <a:ext cx="2284095" cy="1607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13"/>
          <p:cNvSpPr/>
          <p:nvPr/>
        </p:nvSpPr>
        <p:spPr bwMode="white">
          <a:xfrm>
            <a:off x="7342505" y="4260215"/>
            <a:ext cx="3969385" cy="1377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9" grpId="0" bldLvl="0" animBg="1"/>
      <p:bldP spid="2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10</cp:revision>
  <dcterms:created xsi:type="dcterms:W3CDTF">2022-11-09T06:57:00Z</dcterms:created>
  <dcterms:modified xsi:type="dcterms:W3CDTF">2022-12-01T12:13:30Z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