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3" r:id="rId14"/>
    <p:sldId id="274" r:id="rId15"/>
    <p:sldId id="276" r:id="rId16"/>
    <p:sldId id="277" r:id="rId17"/>
    <p:sldId id="279" r:id="rId18"/>
    <p:sldId id="280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3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42710" y="2899645"/>
            <a:ext cx="1532826" cy="1190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74942" y="3337885"/>
            <a:ext cx="2294479" cy="323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88460"/>
            <a:ext cx="11520000" cy="2501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2637020"/>
            <a:ext cx="11520000" cy="3850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176682" y="3790159"/>
            <a:ext cx="3503603" cy="249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7689145" y="4304783"/>
            <a:ext cx="847338" cy="183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8736418" y="3904520"/>
            <a:ext cx="923504" cy="2239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9831294" y="3904520"/>
            <a:ext cx="942545" cy="2239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9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578" y="1633489"/>
            <a:ext cx="6950082" cy="86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8578" y="3255787"/>
            <a:ext cx="6616859" cy="86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188460"/>
            <a:ext cx="11520000" cy="3349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4456" y="2059030"/>
            <a:ext cx="5940892" cy="85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3284720"/>
            <a:ext cx="11520000" cy="2980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663571" y="4655738"/>
            <a:ext cx="3912991" cy="914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20895"/>
            <a:ext cx="11520000" cy="4385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5281" y="3356913"/>
            <a:ext cx="6616859" cy="1515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04055"/>
            <a:ext cx="11520000" cy="2953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1136" y="1847629"/>
            <a:ext cx="5274446" cy="1515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428865"/>
            <a:ext cx="11520000" cy="2362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940560" y="4800600"/>
            <a:ext cx="5384165" cy="111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3828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8673" y="2797316"/>
            <a:ext cx="5436297" cy="1504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4640" y="2697480"/>
            <a:ext cx="6522720" cy="1463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92650"/>
            <a:ext cx="11520000" cy="3554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1232" y="1340622"/>
            <a:ext cx="714049" cy="323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77034" y="1464499"/>
            <a:ext cx="380826" cy="4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20703" y="1998124"/>
            <a:ext cx="371305" cy="295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57993" y="2017182"/>
            <a:ext cx="218975" cy="247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59381" y="2655625"/>
            <a:ext cx="371305" cy="295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87150" y="2665154"/>
            <a:ext cx="238016" cy="247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35018" y="3875338"/>
            <a:ext cx="390347" cy="247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32605"/>
            <a:ext cx="11520000" cy="5250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8997" y="2534021"/>
            <a:ext cx="161851" cy="238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5344" y="2534021"/>
            <a:ext cx="152330" cy="238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77377" y="2534021"/>
            <a:ext cx="161851" cy="238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67658" y="2524491"/>
            <a:ext cx="609322" cy="628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70435" y="2905688"/>
            <a:ext cx="238016" cy="24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26303" y="2905688"/>
            <a:ext cx="218975" cy="24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58336" y="2905688"/>
            <a:ext cx="218975" cy="24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34567" y="3487015"/>
            <a:ext cx="371305" cy="24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75229" y="4058811"/>
            <a:ext cx="371305" cy="24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69377" y="5192874"/>
            <a:ext cx="371305" cy="24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01741" y="5202404"/>
            <a:ext cx="218975" cy="238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5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26016" y="1804548"/>
            <a:ext cx="333223" cy="314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26016" y="2376559"/>
            <a:ext cx="333223" cy="305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64099" y="3539650"/>
            <a:ext cx="295140" cy="228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26016" y="4083061"/>
            <a:ext cx="333223" cy="305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26016" y="4655073"/>
            <a:ext cx="333223" cy="305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3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66347" y="1890838"/>
            <a:ext cx="238016" cy="248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09487" y="3464818"/>
            <a:ext cx="257057" cy="248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2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60892" y="1757349"/>
            <a:ext cx="295140" cy="24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46181" y="2835383"/>
            <a:ext cx="257057" cy="25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36132" y="4419045"/>
            <a:ext cx="295140" cy="24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4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095" y="2061210"/>
            <a:ext cx="173990" cy="26092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055" y="2124075"/>
            <a:ext cx="205105" cy="26092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130" y="1988820"/>
            <a:ext cx="211455" cy="26092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830" y="1917065"/>
            <a:ext cx="158750" cy="2609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32605"/>
            <a:ext cx="11520000" cy="3075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1682" y="1256288"/>
            <a:ext cx="1504264" cy="1761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45384" y="2132359"/>
            <a:ext cx="2656264" cy="1180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408545"/>
            <a:ext cx="11520000" cy="3201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119976" y="5019041"/>
            <a:ext cx="1523305" cy="147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2022-12-01T12:07:16Z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