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7" r:id="rId8"/>
    <p:sldId id="268" r:id="rId9"/>
    <p:sldId id="270" r:id="rId10"/>
    <p:sldId id="272" r:id="rId11"/>
    <p:sldId id="274" r:id="rId12"/>
    <p:sldId id="276" r:id="rId13"/>
    <p:sldId id="277" r:id="rId14"/>
    <p:sldId id="279" r:id="rId15"/>
    <p:sldId id="280" r:id="rId16"/>
    <p:sldId id="281" r:id="rId17"/>
    <p:sldId id="28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2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332605"/>
            <a:ext cx="11520000" cy="492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30" y="1113790"/>
            <a:ext cx="4712970" cy="168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0440" y="1113790"/>
            <a:ext cx="3674745" cy="159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730" y="3580765"/>
            <a:ext cx="3703320" cy="167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0440" y="3580765"/>
            <a:ext cx="3503295" cy="173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212965"/>
            <a:ext cx="11520000" cy="2697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70" y="4221480"/>
            <a:ext cx="3336290" cy="15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3980" y="4299585"/>
            <a:ext cx="3399155" cy="161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548640"/>
            <a:ext cx="10327640" cy="2432685"/>
          </a:xfrm>
          <a:prstGeom prst="rect">
            <a:avLst/>
          </a:prstGeom>
        </p:spPr>
      </p:pic>
      <p:sp useBgFill="1">
        <p:nvSpPr>
          <p:cNvPr id="6" name="Rectangle 2"/>
          <p:cNvSpPr/>
          <p:nvPr/>
        </p:nvSpPr>
        <p:spPr bwMode="white">
          <a:xfrm>
            <a:off x="911860" y="1772920"/>
            <a:ext cx="3336290" cy="127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240145" y="1776730"/>
            <a:ext cx="3905250" cy="120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260850"/>
            <a:ext cx="11520000" cy="361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6455" y="1908810"/>
            <a:ext cx="5064125" cy="1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357110"/>
            <a:ext cx="11520000" cy="2636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81660" y="4532016"/>
            <a:ext cx="4436628" cy="92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584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381" y="2146830"/>
            <a:ext cx="4922181" cy="9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8108" y="2957218"/>
            <a:ext cx="561719" cy="22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04274" y="3586460"/>
            <a:ext cx="418909" cy="22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00" y="1029200"/>
            <a:ext cx="11520000" cy="3188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4024" y="1917122"/>
            <a:ext cx="4112925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0801" y="2499522"/>
            <a:ext cx="4093884" cy="153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96840"/>
            <a:ext cx="11520000" cy="3706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8673" y="3140653"/>
            <a:ext cx="3741619" cy="15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3996" y="3140653"/>
            <a:ext cx="3732099" cy="323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2743200"/>
            <a:ext cx="483108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0"/>
            <a:ext cx="11520000" cy="364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228" y="923322"/>
            <a:ext cx="714049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27435" y="923322"/>
            <a:ext cx="733090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1335" y="1543660"/>
            <a:ext cx="742611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5120" y="1543660"/>
            <a:ext cx="714049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9021" y="2125823"/>
            <a:ext cx="723570" cy="31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6922" y="2125823"/>
            <a:ext cx="714049" cy="31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666" y="3376043"/>
            <a:ext cx="552198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8492" y="3376043"/>
            <a:ext cx="561719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79368" y="3376043"/>
            <a:ext cx="561719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788910"/>
            <a:ext cx="11520000" cy="302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4204583" y="3950779"/>
            <a:ext cx="51411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898930" y="3950779"/>
            <a:ext cx="238016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500715" y="5179084"/>
            <a:ext cx="733090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709160" y="6397625"/>
            <a:ext cx="73279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898640" y="6397625"/>
            <a:ext cx="73279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272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3434" y="1368604"/>
            <a:ext cx="295140" cy="22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85351" y="2560609"/>
            <a:ext cx="333223" cy="31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85351" y="3180451"/>
            <a:ext cx="333223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2954" y="3809829"/>
            <a:ext cx="276099" cy="22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3434" y="4429672"/>
            <a:ext cx="295140" cy="228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90" y="935855"/>
            <a:ext cx="11520000" cy="1831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64324" y="1765771"/>
            <a:ext cx="238016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997065"/>
            <a:ext cx="11520000" cy="124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071981" y="3244874"/>
            <a:ext cx="238016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8363" y="1289968"/>
            <a:ext cx="247537" cy="2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78743" y="2511602"/>
            <a:ext cx="247537" cy="2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4132" y="3723692"/>
            <a:ext cx="238016" cy="24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90" y="575810"/>
            <a:ext cx="11520000" cy="234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7547" y="1961029"/>
            <a:ext cx="228495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0456" y="1961029"/>
            <a:ext cx="542677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7134" y="1961029"/>
            <a:ext cx="695008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77779" y="1961029"/>
            <a:ext cx="561719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7547" y="2572437"/>
            <a:ext cx="733090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787" y="2572437"/>
            <a:ext cx="733090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16655" y="2572437"/>
            <a:ext cx="733090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82374" y="2572437"/>
            <a:ext cx="218975" cy="23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997065"/>
            <a:ext cx="11520000" cy="3367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3502724" y="3865109"/>
            <a:ext cx="828297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215120" y="3865245"/>
            <a:ext cx="74231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1127760" y="4364990"/>
            <a:ext cx="3028950" cy="182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6960235" y="4364990"/>
            <a:ext cx="2864485" cy="199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26" grpId="0" bldLvl="0" animBg="1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55" y="1007610"/>
            <a:ext cx="11520000" cy="221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076" y="1159969"/>
            <a:ext cx="885421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95621" y="1159969"/>
            <a:ext cx="904462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41070" y="1711325"/>
            <a:ext cx="2846705" cy="14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25895" y="1722120"/>
            <a:ext cx="2748915" cy="156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284720"/>
            <a:ext cx="11520000" cy="2292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"/>
          <p:cNvSpPr/>
          <p:nvPr/>
        </p:nvSpPr>
        <p:spPr bwMode="white">
          <a:xfrm>
            <a:off x="801370" y="4169410"/>
            <a:ext cx="4103370" cy="169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6399530" y="4128770"/>
            <a:ext cx="4008120" cy="132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3215640" y="3285490"/>
            <a:ext cx="885190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8472805" y="3384550"/>
            <a:ext cx="121031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8" grpId="0" bldLvl="0" animBg="1"/>
      <p:bldP spid="21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-90940"/>
            <a:ext cx="11520000" cy="3232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716" y="1501415"/>
            <a:ext cx="1837487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9923" y="1501415"/>
            <a:ext cx="2018380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2981" y="1501415"/>
            <a:ext cx="1161520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716" y="2111659"/>
            <a:ext cx="999669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9923" y="2111659"/>
            <a:ext cx="1171041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2981" y="2111659"/>
            <a:ext cx="495074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141210"/>
            <a:ext cx="11520000" cy="310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018540" y="4551680"/>
            <a:ext cx="3684270" cy="20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416675" y="4551680"/>
            <a:ext cx="3541395" cy="225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11</cp:revision>
  <dcterms:created xsi:type="dcterms:W3CDTF">2022-11-09T06:57:00Z</dcterms:created>
  <dcterms:modified xsi:type="dcterms:W3CDTF">2022-12-06T10:23:58Z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