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29" y="3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0850"/>
            <a:ext cx="11520000" cy="2292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1034" y="1560040"/>
            <a:ext cx="552198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5381" y="1560040"/>
            <a:ext cx="523636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6984" y="1560040"/>
            <a:ext cx="685487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7431" y="1560040"/>
            <a:ext cx="542677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1034" y="2133212"/>
            <a:ext cx="552198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2026" y="2133212"/>
            <a:ext cx="352264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5001" y="2133212"/>
            <a:ext cx="504595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18257" y="2133212"/>
            <a:ext cx="371305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708775"/>
            <a:ext cx="11520000" cy="380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302385" y="4078605"/>
            <a:ext cx="4179570" cy="237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824192" y="3379470"/>
            <a:ext cx="1180108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6374130" y="3966210"/>
            <a:ext cx="5139690" cy="273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3030855" y="3288665"/>
            <a:ext cx="99123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7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377470"/>
            <a:ext cx="2522975" cy="142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4380" y="2377470"/>
            <a:ext cx="4027239" cy="142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708598"/>
            <a:ext cx="2380165" cy="141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8347" y="1708598"/>
            <a:ext cx="2332561" cy="141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90" y="3882390"/>
            <a:ext cx="2713355" cy="154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3994410"/>
            <a:ext cx="2837157" cy="14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320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0311" y="2548482"/>
            <a:ext cx="3751140" cy="88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450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541" y="1767210"/>
            <a:ext cx="3738074" cy="88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1783" y="4978789"/>
            <a:ext cx="4400518" cy="89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73880"/>
            <a:ext cx="11520000" cy="320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1615" y="2244212"/>
            <a:ext cx="3589289" cy="89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141210"/>
            <a:ext cx="11520000" cy="3249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51592" y="4494494"/>
            <a:ext cx="4417586" cy="146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4663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1497" y="2585556"/>
            <a:ext cx="4655603" cy="198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7315" y="2556944"/>
            <a:ext cx="4503272" cy="259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2663190"/>
            <a:ext cx="5699760" cy="153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457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9163" y="1252145"/>
            <a:ext cx="390347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7906" y="1223568"/>
            <a:ext cx="714049" cy="31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4848" y="1814160"/>
            <a:ext cx="1723239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4766" y="1804634"/>
            <a:ext cx="714049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2468" y="2395227"/>
            <a:ext cx="1390016" cy="31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0419" y="3281115"/>
            <a:ext cx="371305" cy="30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91096" y="3281115"/>
            <a:ext cx="361785" cy="31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8567" y="4338465"/>
            <a:ext cx="371305" cy="30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424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0624" y="1123543"/>
            <a:ext cx="53315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3715" y="1133085"/>
            <a:ext cx="266578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5913" y="1123543"/>
            <a:ext cx="39034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05" y="1944126"/>
            <a:ext cx="247537" cy="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7268" y="1848710"/>
            <a:ext cx="561719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8921" y="1858251"/>
            <a:ext cx="257057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4475" y="1848710"/>
            <a:ext cx="54267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4690" y="2573877"/>
            <a:ext cx="390347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01715" y="2573877"/>
            <a:ext cx="399867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87202" y="2583418"/>
            <a:ext cx="257057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29880" y="2573877"/>
            <a:ext cx="390347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01913" y="3299043"/>
            <a:ext cx="54267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01516" y="3299043"/>
            <a:ext cx="218975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05847" y="3299043"/>
            <a:ext cx="39034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29285" y="3299043"/>
            <a:ext cx="238016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01781" y="4024210"/>
            <a:ext cx="399867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296789" y="4043293"/>
            <a:ext cx="228495" cy="18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906111" y="4024210"/>
            <a:ext cx="238016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434070"/>
            <a:ext cx="11520000" cy="217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"/>
          <p:cNvSpPr/>
          <p:nvPr/>
        </p:nvSpPr>
        <p:spPr bwMode="white">
          <a:xfrm>
            <a:off x="2840458" y="5481422"/>
            <a:ext cx="361785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7886700" y="5538470"/>
            <a:ext cx="304800" cy="18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3326012" y="6195526"/>
            <a:ext cx="361785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8181549" y="6195526"/>
            <a:ext cx="371305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1927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85351" y="1631192"/>
            <a:ext cx="333223" cy="31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2061075"/>
            <a:ext cx="11520000" cy="24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132549" y="2461383"/>
            <a:ext cx="295140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142070" y="3042782"/>
            <a:ext cx="276099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132549" y="3614651"/>
            <a:ext cx="295140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142070" y="4186520"/>
            <a:ext cx="276099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381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5658" y="1636948"/>
            <a:ext cx="238016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3030" y="3525545"/>
            <a:ext cx="238016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8280" y="1251718"/>
            <a:ext cx="257057" cy="25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2997524"/>
            <a:ext cx="295140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9735" y="4142315"/>
            <a:ext cx="247537" cy="25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0826" y="3510311"/>
            <a:ext cx="1056793" cy="324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5272" y="4244169"/>
            <a:ext cx="714049" cy="324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636" y="1289944"/>
            <a:ext cx="723570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5107" y="3866535"/>
            <a:ext cx="380826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2022-12-02T13:34:00Z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