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310" y="939030"/>
            <a:ext cx="11520000" cy="3954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6005" y="2300605"/>
            <a:ext cx="2932430" cy="208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9920" y="2200910"/>
            <a:ext cx="3103880" cy="2311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48600" y="2141220"/>
            <a:ext cx="3075305" cy="2371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985" y="1628775"/>
            <a:ext cx="890905" cy="3689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55" y="1628775"/>
            <a:ext cx="890905" cy="3689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550" y="1628775"/>
            <a:ext cx="890905" cy="368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3267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6326" y="2350058"/>
            <a:ext cx="2265917" cy="1400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8905" y="2321482"/>
            <a:ext cx="2075504" cy="141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48260" y="2321482"/>
            <a:ext cx="2265917" cy="142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5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4280" y="2689272"/>
            <a:ext cx="571239" cy="24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83933" y="2698794"/>
            <a:ext cx="552198" cy="24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66942" y="3412968"/>
            <a:ext cx="580760" cy="24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36595" y="3422490"/>
            <a:ext cx="552198" cy="24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19008" y="4146187"/>
            <a:ext cx="371305" cy="25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88727" y="4146187"/>
            <a:ext cx="723570" cy="25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76528" y="4660392"/>
            <a:ext cx="3294148" cy="323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22479" y="4660392"/>
            <a:ext cx="3912991" cy="323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32605"/>
            <a:ext cx="11520000" cy="2884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2221" y="1564661"/>
            <a:ext cx="4255735" cy="1470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3141210"/>
            <a:ext cx="11520000" cy="1618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591181" y="3801964"/>
            <a:ext cx="3751140" cy="900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908550"/>
            <a:ext cx="11520000" cy="3532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1136" y="2289203"/>
            <a:ext cx="3912991" cy="914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4079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103" y="4098931"/>
            <a:ext cx="5044027" cy="2096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8505"/>
            <a:ext cx="11520000" cy="3563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5281" y="1901309"/>
            <a:ext cx="5931371" cy="2124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764405"/>
            <a:ext cx="11520000" cy="3806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4766" y="3111360"/>
            <a:ext cx="3589289" cy="925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2830" y="2716530"/>
            <a:ext cx="500634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20895"/>
            <a:ext cx="11520000" cy="4789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10205" y="1296996"/>
            <a:ext cx="1056793" cy="314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68188" y="1915963"/>
            <a:ext cx="371305" cy="314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0684" y="1906440"/>
            <a:ext cx="380826" cy="323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54072" y="2515884"/>
            <a:ext cx="380826" cy="323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96089" y="2525407"/>
            <a:ext cx="371305" cy="314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61808" y="2525407"/>
            <a:ext cx="371305" cy="314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14601" y="3163419"/>
            <a:ext cx="218975" cy="24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46170" y="3773170"/>
            <a:ext cx="616585" cy="31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97015" y="4382307"/>
            <a:ext cx="561719" cy="24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19924" y="4382307"/>
            <a:ext cx="542677" cy="24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733048" y="4382307"/>
            <a:ext cx="571239" cy="24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16056" y="4991751"/>
            <a:ext cx="542677" cy="24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296089" y="4991751"/>
            <a:ext cx="371305" cy="24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666072" y="4991751"/>
            <a:ext cx="399867" cy="24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11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54975" y="1251669"/>
            <a:ext cx="1047272" cy="305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2694" y="1862050"/>
            <a:ext cx="2741950" cy="314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9256" y="3111425"/>
            <a:ext cx="599801" cy="247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52892" y="4332187"/>
            <a:ext cx="218975" cy="247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66280" y="4332187"/>
            <a:ext cx="152330" cy="238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55305" y="4332187"/>
            <a:ext cx="552198" cy="238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79404" y="4942568"/>
            <a:ext cx="2427768" cy="247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42776" y="5524338"/>
            <a:ext cx="2037421" cy="324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2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26016" y="2453930"/>
            <a:ext cx="333223" cy="305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64099" y="3093189"/>
            <a:ext cx="295140" cy="228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73619" y="3703824"/>
            <a:ext cx="285619" cy="228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4142605"/>
            <a:ext cx="11520000" cy="1735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348449" y="4333355"/>
            <a:ext cx="285619" cy="228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310367" y="5477859"/>
            <a:ext cx="323702" cy="314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4702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34673" y="1493945"/>
            <a:ext cx="238016" cy="24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73020" y="2667270"/>
            <a:ext cx="238016" cy="24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02376" y="4422488"/>
            <a:ext cx="247537" cy="257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4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70611" y="1280260"/>
            <a:ext cx="295140" cy="247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41190" y="2453211"/>
            <a:ext cx="238016" cy="247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20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90578" y="3556900"/>
            <a:ext cx="295140" cy="22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79272" y="3556900"/>
            <a:ext cx="295140" cy="22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38380" y="4338076"/>
            <a:ext cx="3179900" cy="1752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12760" y="4328550"/>
            <a:ext cx="3703537" cy="1762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0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0099" y="2498623"/>
            <a:ext cx="571239" cy="24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9933" y="2498623"/>
            <a:ext cx="228495" cy="24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31140" y="2498623"/>
            <a:ext cx="218975" cy="24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61884" y="3079401"/>
            <a:ext cx="542677" cy="24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08495" y="3079401"/>
            <a:ext cx="533157" cy="24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21553" y="3079401"/>
            <a:ext cx="533157" cy="24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04694" y="3669701"/>
            <a:ext cx="399867" cy="24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51305" y="3669701"/>
            <a:ext cx="390347" cy="24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64363" y="3669701"/>
            <a:ext cx="390347" cy="24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2022-12-01T11:07:25Z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