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8" r:id="rId4"/>
    <p:sldId id="262" r:id="rId5"/>
    <p:sldId id="263" r:id="rId6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764405"/>
            <a:ext cx="91639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42209" y="3045668"/>
            <a:ext cx="4657704" cy="3349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98370" y="4963141"/>
            <a:ext cx="1370804" cy="409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7985" y="3557270"/>
            <a:ext cx="6393180" cy="609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030" y="2277110"/>
            <a:ext cx="4091940" cy="12801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692650"/>
            <a:ext cx="70700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727781" y="3674985"/>
            <a:ext cx="356423" cy="362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27781" y="5236325"/>
            <a:ext cx="356423" cy="362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76750"/>
            <a:ext cx="11520000" cy="532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57398" y="2344885"/>
            <a:ext cx="1171041" cy="524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67712" y="4937401"/>
            <a:ext cx="695008" cy="457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549140"/>
            <a:ext cx="103482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86252" y="2004117"/>
            <a:ext cx="786806" cy="462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63399" y="3133865"/>
            <a:ext cx="1163105" cy="556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24549" y="5427594"/>
            <a:ext cx="803911" cy="462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76750"/>
            <a:ext cx="70764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90625" y="4111625"/>
            <a:ext cx="7075805" cy="560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90625" y="4887595"/>
            <a:ext cx="6662420" cy="465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190625" y="5584825"/>
            <a:ext cx="7200900" cy="546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0" grpId="0" bldLvl="0" animBg="1"/>
      <p:bldP spid="1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548505"/>
            <a:ext cx="797225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600960" y="5266690"/>
            <a:ext cx="4673600" cy="627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620260"/>
            <a:ext cx="103785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63470" y="4518025"/>
            <a:ext cx="5360035" cy="849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332605"/>
            <a:ext cx="108187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90853" y="4303785"/>
            <a:ext cx="4890774" cy="1699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9509" y="5430741"/>
            <a:ext cx="903049" cy="572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2022-12-01T14:41:10Z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