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74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9528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566261"/>
            <a:ext cx="371305" cy="44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4115" y="1547191"/>
            <a:ext cx="4093884" cy="47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9107" y="1566261"/>
            <a:ext cx="2675305" cy="4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2909" y="1566261"/>
            <a:ext cx="1913652" cy="4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17" y="2691335"/>
            <a:ext cx="4684165" cy="4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8628" y="2634128"/>
            <a:ext cx="4798413" cy="5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10165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4226" y="2856989"/>
            <a:ext cx="4175268" cy="346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509" y="5783238"/>
            <a:ext cx="2730306" cy="5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940" y="3595370"/>
            <a:ext cx="712470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001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80510" y="3493770"/>
            <a:ext cx="117538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1265" y="4443095"/>
            <a:ext cx="1383665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9820" y="5565440"/>
            <a:ext cx="629191" cy="38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11095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7247" y="943534"/>
            <a:ext cx="981194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615" y="2090031"/>
            <a:ext cx="990364" cy="44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0870" y="3227356"/>
            <a:ext cx="1623097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7800" y="4239260"/>
            <a:ext cx="141605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9453" y="5520350"/>
            <a:ext cx="1311315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418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23005" y="2813685"/>
            <a:ext cx="53530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3461" y="4091011"/>
            <a:ext cx="628363" cy="47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548505"/>
            <a:ext cx="11520000" cy="570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0983" y="1120482"/>
            <a:ext cx="647404" cy="4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0371" y="2531359"/>
            <a:ext cx="637884" cy="4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1941" y="3951769"/>
            <a:ext cx="628363" cy="4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8586" y="5372179"/>
            <a:ext cx="628363" cy="4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995"/>
            <a:ext cx="8772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4186" y="4830183"/>
            <a:ext cx="971469" cy="44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4836" y="4822929"/>
            <a:ext cx="985969" cy="44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0215" y="5584190"/>
            <a:ext cx="1090930" cy="85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0687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36340" y="5699125"/>
            <a:ext cx="6254750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534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395" y="1889760"/>
            <a:ext cx="4751070" cy="91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7555" y="5143500"/>
            <a:ext cx="6027420" cy="87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