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625" y="548505"/>
            <a:ext cx="724219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87888" y="2410625"/>
            <a:ext cx="233426" cy="215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77945" y="2380687"/>
            <a:ext cx="1047425" cy="287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33270" y="3230880"/>
            <a:ext cx="296545" cy="347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98387" y="3224929"/>
            <a:ext cx="1017498" cy="287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039745" y="4075430"/>
            <a:ext cx="307340" cy="328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131356" y="4069170"/>
            <a:ext cx="604514" cy="287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773153" y="4913411"/>
            <a:ext cx="843925" cy="287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203636" y="4943349"/>
            <a:ext cx="233426" cy="209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491387" y="5793577"/>
            <a:ext cx="233426" cy="209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413122" y="5763640"/>
            <a:ext cx="813999" cy="287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8" grpId="0" bldLvl="0" animBg="1"/>
      <p:bldP spid="10" grpId="0" bldLvl="0" animBg="1"/>
      <p:bldP spid="12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680" y="404360"/>
            <a:ext cx="1010023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36600" y="3643316"/>
            <a:ext cx="6560975" cy="2479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6230" y="3644900"/>
            <a:ext cx="6461760" cy="7086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040" y="2277110"/>
            <a:ext cx="7536180" cy="13182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332605"/>
            <a:ext cx="881169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763261" y="2964706"/>
            <a:ext cx="1034100" cy="357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90426" y="2964706"/>
            <a:ext cx="1281701" cy="357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99673" y="3825060"/>
            <a:ext cx="735521" cy="349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83143" y="3825060"/>
            <a:ext cx="786498" cy="349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260776" y="4685415"/>
            <a:ext cx="1041382" cy="349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038027" y="4685415"/>
            <a:ext cx="1034100" cy="349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799673" y="5538478"/>
            <a:ext cx="742804" cy="357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496818" y="5538478"/>
            <a:ext cx="517050" cy="349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04360"/>
            <a:ext cx="873311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29459" y="2410976"/>
            <a:ext cx="1017659" cy="469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79650" y="3296285"/>
            <a:ext cx="1031875" cy="1151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98030" y="4572635"/>
            <a:ext cx="1188720" cy="566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756025" y="5521960"/>
            <a:ext cx="1136015" cy="641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8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76750"/>
            <a:ext cx="11520000" cy="5590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124095" y="819614"/>
            <a:ext cx="714049" cy="466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63670" y="1830070"/>
            <a:ext cx="1563370" cy="773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67566" y="1943446"/>
            <a:ext cx="971107" cy="457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02706" y="4172062"/>
            <a:ext cx="1675636" cy="466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54245" y="5295900"/>
            <a:ext cx="1028065" cy="804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620895"/>
            <a:ext cx="11520000" cy="4540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145881" y="3263006"/>
            <a:ext cx="428429" cy="476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404360"/>
            <a:ext cx="1070163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62393" y="1775788"/>
            <a:ext cx="362617" cy="424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537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52363" y="3405624"/>
            <a:ext cx="418909" cy="467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870" y="476750"/>
            <a:ext cx="715699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529480" y="4135208"/>
            <a:ext cx="881315" cy="248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73262" y="4135208"/>
            <a:ext cx="538253" cy="248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26109" y="4135208"/>
            <a:ext cx="1052847" cy="248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10742" y="4135208"/>
            <a:ext cx="715699" cy="248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612288" y="4875187"/>
            <a:ext cx="709784" cy="248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156070" y="4875187"/>
            <a:ext cx="372636" cy="248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214832" y="4875187"/>
            <a:ext cx="887230" cy="248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699465" y="4875187"/>
            <a:ext cx="544168" cy="248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529480" y="5615167"/>
            <a:ext cx="881315" cy="248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990453" y="5615167"/>
            <a:ext cx="715699" cy="248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185258" y="5615167"/>
            <a:ext cx="964124" cy="248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527934" y="5615167"/>
            <a:ext cx="887230" cy="248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2022-12-01T14:02:48Z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