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520000" cy="5705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915" y="5144135"/>
            <a:ext cx="7202805" cy="125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20260"/>
            <a:ext cx="9644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2880" y="1912620"/>
            <a:ext cx="7746365" cy="166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1071" y="5773944"/>
            <a:ext cx="1394863" cy="38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0" y="3644900"/>
            <a:ext cx="421386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0925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78566" y="3840517"/>
            <a:ext cx="966141" cy="4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6215" y="5061585"/>
            <a:ext cx="1409700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020" y="5235575"/>
            <a:ext cx="1585595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549140"/>
            <a:ext cx="9024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525" y="1870710"/>
            <a:ext cx="127317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2753" y="2862093"/>
            <a:ext cx="2058568" cy="47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080" y="5704787"/>
            <a:ext cx="1335086" cy="3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88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4898" y="4497290"/>
            <a:ext cx="647404" cy="19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1526" y="4497290"/>
            <a:ext cx="3284628" cy="6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5338" y="2595176"/>
            <a:ext cx="647404" cy="1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1123" y="2642823"/>
            <a:ext cx="590280" cy="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2595176"/>
            <a:ext cx="3303669" cy="6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2247" y="4968000"/>
            <a:ext cx="5788561" cy="6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260215"/>
            <a:ext cx="8026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50980" y="2131551"/>
            <a:ext cx="915388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4563" y="5442887"/>
            <a:ext cx="1392981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9140"/>
            <a:ext cx="6367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82925" y="3476525"/>
            <a:ext cx="805151" cy="256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32605"/>
            <a:ext cx="10999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9552" y="1979619"/>
            <a:ext cx="34543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9520" y="1925022"/>
            <a:ext cx="3099796" cy="56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5855" y="3080661"/>
            <a:ext cx="34543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9030" y="3016885"/>
            <a:ext cx="300291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0482" y="4181704"/>
            <a:ext cx="34543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6420" y="4126865"/>
            <a:ext cx="4192905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99552" y="5282747"/>
            <a:ext cx="34543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9520" y="5228150"/>
            <a:ext cx="609050" cy="56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0620" y="5227955"/>
            <a:ext cx="3908425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