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71634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10300" y="4777740"/>
            <a:ext cx="96012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6475" y="5518434"/>
            <a:ext cx="1018279" cy="34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4700" y="5518150"/>
            <a:ext cx="103886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9414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4079" y="3668101"/>
            <a:ext cx="1050417" cy="48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5649" y="3668101"/>
            <a:ext cx="3890436" cy="230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0579" y="3714804"/>
            <a:ext cx="700278" cy="37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30" y="3755390"/>
            <a:ext cx="621792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2277110"/>
            <a:ext cx="55245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74463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131788" y="3644745"/>
            <a:ext cx="640020" cy="29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6432" y="3657065"/>
            <a:ext cx="283085" cy="24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8763" y="3644745"/>
            <a:ext cx="436936" cy="29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4091" y="4698178"/>
            <a:ext cx="270777" cy="3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51836" y="4593450"/>
            <a:ext cx="289239" cy="24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37942" y="5634563"/>
            <a:ext cx="252315" cy="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33349" y="5523675"/>
            <a:ext cx="547709" cy="29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33374" y="5535996"/>
            <a:ext cx="270777" cy="24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320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24655" y="3101725"/>
            <a:ext cx="570689" cy="571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24655" y="5433823"/>
            <a:ext cx="570689" cy="58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88460"/>
            <a:ext cx="110644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30682" y="1818475"/>
            <a:ext cx="475495" cy="41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30682" y="4116981"/>
            <a:ext cx="475495" cy="41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30682" y="5252498"/>
            <a:ext cx="475495" cy="41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76750"/>
            <a:ext cx="11143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6350" y="2840990"/>
            <a:ext cx="4855845" cy="315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2229" y="3223118"/>
            <a:ext cx="4466449" cy="277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70" y="614545"/>
            <a:ext cx="11520000" cy="467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887" y="2204876"/>
            <a:ext cx="7130975" cy="287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908550"/>
            <a:ext cx="11520000" cy="4757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787" y="2252810"/>
            <a:ext cx="3732099" cy="2821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6051" y="2252810"/>
            <a:ext cx="2284958" cy="60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87774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28190" y="4850368"/>
            <a:ext cx="5462328" cy="1334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2022-12-02T14:11:58Z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