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27"/>
        <p:guide pos="3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3170" y="3717290"/>
            <a:ext cx="7185660" cy="662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0472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692785"/>
            <a:ext cx="11452860" cy="5737860"/>
          </a:xfrm>
          <a:prstGeom prst="rect">
            <a:avLst/>
          </a:prstGeom>
        </p:spPr>
      </p:pic>
      <p:sp useBgFill="1">
        <p:nvSpPr>
          <p:cNvPr id="10" name="Rectangle 2"/>
          <p:cNvSpPr/>
          <p:nvPr/>
        </p:nvSpPr>
        <p:spPr bwMode="white">
          <a:xfrm>
            <a:off x="3863975" y="3213100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5160010" y="3284855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3935730" y="4221480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5160010" y="4293235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4667885" y="4797425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5952490" y="4797425"/>
            <a:ext cx="49212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2"/>
          <p:cNvSpPr/>
          <p:nvPr/>
        </p:nvSpPr>
        <p:spPr bwMode="white">
          <a:xfrm>
            <a:off x="7320280" y="4725035"/>
            <a:ext cx="41846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2"/>
          <p:cNvSpPr/>
          <p:nvPr/>
        </p:nvSpPr>
        <p:spPr bwMode="white">
          <a:xfrm>
            <a:off x="8544560" y="4797425"/>
            <a:ext cx="437515" cy="346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8505"/>
            <a:ext cx="69756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1415" y="4549946"/>
            <a:ext cx="2329043" cy="1562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4117" y="4515351"/>
            <a:ext cx="2951659" cy="1597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4601" y="4515351"/>
            <a:ext cx="628380" cy="36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692650"/>
            <a:ext cx="8636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685" y="4337050"/>
            <a:ext cx="3126105" cy="205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06415" y="4337050"/>
            <a:ext cx="3740785" cy="241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41577" y="4294436"/>
            <a:ext cx="2362635" cy="117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1990" y="2379980"/>
            <a:ext cx="4916170" cy="307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3015" y="2520315"/>
            <a:ext cx="5200650" cy="286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16705"/>
            <a:ext cx="8298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6355" y="3693160"/>
            <a:ext cx="2977515" cy="206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26660" y="3559810"/>
            <a:ext cx="3633470" cy="219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870" y="847590"/>
            <a:ext cx="11520000" cy="474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860" y="2200910"/>
            <a:ext cx="4702810" cy="299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2547" y="2421420"/>
            <a:ext cx="5103074" cy="2775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548505"/>
            <a:ext cx="8440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3408" y="4255850"/>
            <a:ext cx="1611313" cy="1158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7090" y="4213959"/>
            <a:ext cx="3243553" cy="2024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10</cp:revision>
  <dcterms:created xsi:type="dcterms:W3CDTF">2022-11-09T06:57:00Z</dcterms:created>
  <dcterms:modified xsi:type="dcterms:W3CDTF">2022-12-01T13:33:24Z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