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58" r:id="rId4"/>
    <p:sldId id="262" r:id="rId5"/>
    <p:sldId id="263" r:id="rId6"/>
    <p:sldId id="264" r:id="rId7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725" y="420870"/>
            <a:ext cx="11520000" cy="5663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7642" y="907131"/>
            <a:ext cx="7683173" cy="5043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88460"/>
            <a:ext cx="1146156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4410" y="498340"/>
            <a:ext cx="110608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7845" y="836625"/>
            <a:ext cx="9744483" cy="4854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8060" y="3755390"/>
            <a:ext cx="5135880" cy="6019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0" y="2277110"/>
            <a:ext cx="5524500" cy="1478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476750"/>
            <a:ext cx="797718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851505" y="3802110"/>
            <a:ext cx="481268" cy="316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71158" y="3802110"/>
            <a:ext cx="494453" cy="316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99810" y="4752213"/>
            <a:ext cx="487861" cy="316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03200" y="5702317"/>
            <a:ext cx="494453" cy="316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642632" y="5702317"/>
            <a:ext cx="481268" cy="316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260215"/>
            <a:ext cx="81770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20487" y="2227538"/>
            <a:ext cx="2338226" cy="439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20487" y="3850074"/>
            <a:ext cx="2338226" cy="439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85080" y="5479369"/>
            <a:ext cx="4210159" cy="439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692650"/>
            <a:ext cx="110800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14780" y="3030855"/>
            <a:ext cx="4392295" cy="3180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69380" y="3123565"/>
            <a:ext cx="4531360" cy="3088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62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917" y="2422995"/>
            <a:ext cx="4550876" cy="2819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84925" y="2422995"/>
            <a:ext cx="4465190" cy="2819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92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990" y="2653665"/>
            <a:ext cx="4660265" cy="3641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52490" y="2653665"/>
            <a:ext cx="5560060" cy="3856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476750"/>
            <a:ext cx="71055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607412" y="4138464"/>
            <a:ext cx="569618" cy="264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13284" y="4873158"/>
            <a:ext cx="563746" cy="264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07412" y="5607852"/>
            <a:ext cx="569618" cy="264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476750"/>
            <a:ext cx="11520000" cy="42119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2022-12-01T13:09:42Z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