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9140"/>
            <a:ext cx="8905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5935" y="4850765"/>
            <a:ext cx="5719445" cy="167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3755390"/>
            <a:ext cx="5158740" cy="632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75686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33339" y="2783635"/>
            <a:ext cx="638022" cy="3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0917" y="3534939"/>
            <a:ext cx="444113" cy="3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1455" y="4292505"/>
            <a:ext cx="456623" cy="3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2678" y="4292505"/>
            <a:ext cx="456623" cy="3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25937" y="5025026"/>
            <a:ext cx="406582" cy="363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1444" y="5037548"/>
            <a:ext cx="425348" cy="3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81660" y="5757548"/>
            <a:ext cx="850696" cy="39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40741" y="5757548"/>
            <a:ext cx="850696" cy="39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8289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3069" y="2489076"/>
            <a:ext cx="417901" cy="42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1577" y="3353076"/>
            <a:ext cx="349393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1577" y="4175933"/>
            <a:ext cx="349393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3069" y="4964505"/>
            <a:ext cx="417901" cy="42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4726" y="5828505"/>
            <a:ext cx="356243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9140"/>
            <a:ext cx="93035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3936" y="3563719"/>
            <a:ext cx="7419783" cy="105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65" y="653280"/>
            <a:ext cx="11520000" cy="535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355" y="3147060"/>
            <a:ext cx="4806315" cy="247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2836" y="3501447"/>
            <a:ext cx="3408396" cy="21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3530" y="2138045"/>
            <a:ext cx="1551940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836795"/>
            <a:ext cx="11520000" cy="424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96" y="1247037"/>
            <a:ext cx="1542347" cy="45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542" y="2487306"/>
            <a:ext cx="3427438" cy="210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2550" y="2487306"/>
            <a:ext cx="3370314" cy="210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7242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31772" y="3716350"/>
            <a:ext cx="406999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1830" y="3716350"/>
            <a:ext cx="401014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3932" y="3716350"/>
            <a:ext cx="35911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6181" y="3716350"/>
            <a:ext cx="568602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84090" y="3752275"/>
            <a:ext cx="371087" cy="33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7757" y="4380966"/>
            <a:ext cx="395028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15845" y="4380966"/>
            <a:ext cx="406999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34079" y="4380966"/>
            <a:ext cx="56261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06181" y="4380966"/>
            <a:ext cx="56261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31772" y="5045581"/>
            <a:ext cx="353131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44021" y="5045581"/>
            <a:ext cx="57458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634079" y="5045581"/>
            <a:ext cx="56261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406181" y="5045581"/>
            <a:ext cx="568602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65934" y="5710196"/>
            <a:ext cx="56261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844021" y="5710196"/>
            <a:ext cx="568602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634079" y="5710196"/>
            <a:ext cx="56261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406181" y="5710196"/>
            <a:ext cx="574587" cy="26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96680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17168" y="3668360"/>
            <a:ext cx="799013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17168" y="4516360"/>
            <a:ext cx="807004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9178" y="5364360"/>
            <a:ext cx="799013" cy="35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2022-12-01T13:08:29Z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