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9140"/>
            <a:ext cx="87774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0234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34772" y="686144"/>
            <a:ext cx="579867" cy="530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4780" y="1713865"/>
            <a:ext cx="666750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5136" y="2741511"/>
            <a:ext cx="1134883" cy="522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3573145"/>
            <a:ext cx="5394960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2060575"/>
            <a:ext cx="673608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10925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332605"/>
            <a:ext cx="93928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240" y="5207645"/>
            <a:ext cx="349319" cy="3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1385" y="5215408"/>
            <a:ext cx="411420" cy="38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3157" y="5215408"/>
            <a:ext cx="326031" cy="380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1520000" cy="5531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641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78480" y="781050"/>
            <a:ext cx="651510" cy="68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39136" y="872578"/>
            <a:ext cx="656925" cy="581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2310" y="3293601"/>
            <a:ext cx="666446" cy="562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80758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5441" y="2113004"/>
            <a:ext cx="907701" cy="42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8295" y="3621416"/>
            <a:ext cx="901027" cy="40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436" y="4782760"/>
            <a:ext cx="901027" cy="407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7017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86477" y="4966417"/>
            <a:ext cx="1212076" cy="79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36807" y="5343456"/>
            <a:ext cx="1212076" cy="417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96444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9008" y="2367497"/>
            <a:ext cx="1139803" cy="109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9566" y="2367497"/>
            <a:ext cx="613740" cy="109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1112" y="5454921"/>
            <a:ext cx="7938768" cy="51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