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29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765" y="483100"/>
            <a:ext cx="97275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607" y="764664"/>
            <a:ext cx="8794971" cy="5381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0999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7064" y="3088720"/>
            <a:ext cx="272709" cy="57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7018" y="3161516"/>
            <a:ext cx="418154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3320" y="3307108"/>
            <a:ext cx="399973" cy="6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7810" y="3097819"/>
            <a:ext cx="263619" cy="56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5964" y="3188814"/>
            <a:ext cx="363612" cy="31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7064" y="4189762"/>
            <a:ext cx="272709" cy="58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97018" y="4262559"/>
            <a:ext cx="418154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33320" y="4417250"/>
            <a:ext cx="399973" cy="5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7810" y="4198862"/>
            <a:ext cx="263619" cy="56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15054" y="4289857"/>
            <a:ext cx="354522" cy="32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97064" y="5290805"/>
            <a:ext cx="272709" cy="57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97018" y="5363601"/>
            <a:ext cx="418154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33320" y="5509194"/>
            <a:ext cx="399973" cy="6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87810" y="5299905"/>
            <a:ext cx="263619" cy="56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05964" y="5390900"/>
            <a:ext cx="363612" cy="31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7955" y="3573145"/>
            <a:ext cx="4328160" cy="579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132965"/>
            <a:ext cx="53797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7695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050" y="541520"/>
            <a:ext cx="81177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214" y="836904"/>
            <a:ext cx="7406581" cy="531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9979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659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000" y="2545876"/>
            <a:ext cx="4015347" cy="34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1227" y="2561854"/>
            <a:ext cx="3879640" cy="146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9140"/>
            <a:ext cx="9910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624" y="2531956"/>
            <a:ext cx="8083918" cy="3441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84582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70" y="839970"/>
            <a:ext cx="11520000" cy="3330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887" y="2204814"/>
            <a:ext cx="7511801" cy="176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2022-12-01T12:35:37Z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