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91111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388" y="3902579"/>
            <a:ext cx="8094618" cy="2110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050" y="531360"/>
            <a:ext cx="8127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180" y="692666"/>
            <a:ext cx="7234533" cy="5524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0" y="3573145"/>
            <a:ext cx="4991100" cy="784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060575"/>
            <a:ext cx="53797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95765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22248" y="4317859"/>
            <a:ext cx="546099" cy="491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8636" y="4302013"/>
            <a:ext cx="546099" cy="50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0280" y="5252720"/>
            <a:ext cx="751205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7657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1964" y="1692046"/>
            <a:ext cx="683477" cy="30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0271" y="3603607"/>
            <a:ext cx="417680" cy="31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4150" y="4704715"/>
            <a:ext cx="360680" cy="22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1286" y="5629101"/>
            <a:ext cx="430337" cy="31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60850"/>
            <a:ext cx="11520000" cy="492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785" y="2920365"/>
            <a:ext cx="3388360" cy="200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6042" y="3255662"/>
            <a:ext cx="352264" cy="448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1986280"/>
            <a:ext cx="5848985" cy="334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2644" y="2395691"/>
            <a:ext cx="866380" cy="62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4710" y="2462429"/>
            <a:ext cx="695008" cy="4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1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532380"/>
            <a:ext cx="5076190" cy="325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93813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9485" y="4704715"/>
            <a:ext cx="6979285" cy="145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2279" y="4712715"/>
            <a:ext cx="1597155" cy="48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108483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4537" y="4604467"/>
            <a:ext cx="7360770" cy="1543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