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1" r:id="rId4"/>
    <p:sldId id="262" r:id="rId5"/>
    <p:sldId id="263" r:id="rId6"/>
    <p:sldId id="265" r:id="rId7"/>
    <p:sldId id="266" r:id="rId8"/>
    <p:sldId id="267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93AC2-0078-46E3-9A23-C4CB3749987A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C86C2-5941-4CCC-9EE4-666FB436CC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31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C86C2-5941-4CCC-9EE4-666FB436CC9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72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836712"/>
            <a:ext cx="11520000" cy="4718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1285" y="2685821"/>
            <a:ext cx="9149355" cy="169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4324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11371" y="2906151"/>
            <a:ext cx="1047272" cy="314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29024" y="2906151"/>
            <a:ext cx="1228165" cy="314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16165" y="4973346"/>
            <a:ext cx="1237685" cy="314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29024" y="4973346"/>
            <a:ext cx="1228165" cy="314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92696"/>
            <a:ext cx="11520000" cy="5128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90280" y="2113108"/>
            <a:ext cx="333223" cy="228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80495" y="2113108"/>
            <a:ext cx="342743" cy="228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86942" y="2780416"/>
            <a:ext cx="342743" cy="219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99603" y="3562119"/>
            <a:ext cx="352264" cy="219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68694" y="4458218"/>
            <a:ext cx="352264" cy="20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39867" y="4448685"/>
            <a:ext cx="361785" cy="228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58314" y="4448685"/>
            <a:ext cx="342743" cy="228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53322" y="4448685"/>
            <a:ext cx="342743" cy="228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4237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3512" y="4149080"/>
            <a:ext cx="5688632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124744"/>
            <a:ext cx="11520000" cy="4040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7448" y="2803316"/>
            <a:ext cx="5904656" cy="2065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2830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5440" y="2852936"/>
            <a:ext cx="6264696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124744"/>
            <a:ext cx="11520000" cy="3420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7448" y="2276872"/>
            <a:ext cx="5904656" cy="2268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8217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589AD19-39D5-0ECF-3BFC-CA641BCE9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2" y="2200275"/>
            <a:ext cx="7800975" cy="2457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809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4177" y="1867580"/>
            <a:ext cx="361785" cy="24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62640" y="1867580"/>
            <a:ext cx="352264" cy="24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85483" y="1867580"/>
            <a:ext cx="390347" cy="24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49648" y="2524705"/>
            <a:ext cx="399867" cy="24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10376" y="2524705"/>
            <a:ext cx="399867" cy="24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39929" y="3181830"/>
            <a:ext cx="399867" cy="24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72161" y="3181830"/>
            <a:ext cx="542677" cy="24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32756" y="3181830"/>
            <a:ext cx="399867" cy="24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45053" y="4486556"/>
            <a:ext cx="228495" cy="24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835136" y="4486556"/>
            <a:ext cx="218975" cy="24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2616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6776" y="1334851"/>
            <a:ext cx="904462" cy="276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39140" y="1993824"/>
            <a:ext cx="228495" cy="248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71041" y="2643247"/>
            <a:ext cx="685487" cy="276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548680"/>
            <a:ext cx="11520000" cy="3901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62975" y="1512047"/>
            <a:ext cx="380826" cy="47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54578" y="2723410"/>
            <a:ext cx="238016" cy="247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92330" y="4020617"/>
            <a:ext cx="361785" cy="28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3.png">
            <a:extLst>
              <a:ext uri="{FF2B5EF4-FFF2-40B4-BE49-F238E27FC236}">
                <a16:creationId xmlns:a16="http://schemas.microsoft.com/office/drawing/2014/main" id="{376B3BD7-1E80-2FC7-CBDE-09958BAE8E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4418335"/>
            <a:ext cx="11520000" cy="1935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0979C4F4-E79B-6E98-B23E-4D917966A929}"/>
              </a:ext>
            </a:extLst>
          </p:cNvPr>
          <p:cNvSpPr/>
          <p:nvPr/>
        </p:nvSpPr>
        <p:spPr bwMode="white">
          <a:xfrm>
            <a:off x="6543471" y="5314479"/>
            <a:ext cx="885421" cy="266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4062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56264" y="1983081"/>
            <a:ext cx="228495" cy="181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80099" y="2631603"/>
            <a:ext cx="333223" cy="314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80099" y="3327810"/>
            <a:ext cx="333223" cy="314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56264" y="4071703"/>
            <a:ext cx="228495" cy="181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56264" y="4767910"/>
            <a:ext cx="228495" cy="181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80728"/>
            <a:ext cx="11520000" cy="4189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91338" y="1942405"/>
            <a:ext cx="266578" cy="238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30082" y="4027628"/>
            <a:ext cx="295140" cy="238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92696"/>
            <a:ext cx="11520000" cy="3494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7520" y="1654502"/>
            <a:ext cx="266578" cy="228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37752" y="3044836"/>
            <a:ext cx="266578" cy="228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7.png">
            <a:extLst>
              <a:ext uri="{FF2B5EF4-FFF2-40B4-BE49-F238E27FC236}">
                <a16:creationId xmlns:a16="http://schemas.microsoft.com/office/drawing/2014/main" id="{013A48D3-D28E-8113-8A7C-B7AF4BF1003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4170324"/>
            <a:ext cx="11520000" cy="2066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75BD39CD-7F61-15A7-1106-829092343A0C}"/>
              </a:ext>
            </a:extLst>
          </p:cNvPr>
          <p:cNvSpPr/>
          <p:nvPr/>
        </p:nvSpPr>
        <p:spPr bwMode="white">
          <a:xfrm>
            <a:off x="5677090" y="5084468"/>
            <a:ext cx="371305" cy="314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548680"/>
            <a:ext cx="11520000" cy="3232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6909" y="3342780"/>
            <a:ext cx="723570" cy="228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82280" y="3342780"/>
            <a:ext cx="752132" cy="228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52859" y="3342780"/>
            <a:ext cx="599801" cy="228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61586" y="3342780"/>
            <a:ext cx="752132" cy="228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9.png">
            <a:extLst>
              <a:ext uri="{FF2B5EF4-FFF2-40B4-BE49-F238E27FC236}">
                <a16:creationId xmlns:a16="http://schemas.microsoft.com/office/drawing/2014/main" id="{1914D08D-865B-3137-2CD0-BFA46CC3E8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615"/>
          <a:stretch/>
        </p:blipFill>
        <p:spPr>
          <a:xfrm>
            <a:off x="839416" y="3781445"/>
            <a:ext cx="10297144" cy="2743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F8EE0D1D-90A6-5DA3-CC64-C3189CD6F48E}"/>
              </a:ext>
            </a:extLst>
          </p:cNvPr>
          <p:cNvSpPr/>
          <p:nvPr/>
        </p:nvSpPr>
        <p:spPr bwMode="white">
          <a:xfrm>
            <a:off x="1601068" y="6058153"/>
            <a:ext cx="1218644" cy="285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9A96D81C-E191-9BFE-3356-E4DDA5CB2236}"/>
              </a:ext>
            </a:extLst>
          </p:cNvPr>
          <p:cNvSpPr/>
          <p:nvPr/>
        </p:nvSpPr>
        <p:spPr bwMode="white">
          <a:xfrm>
            <a:off x="4124043" y="6058153"/>
            <a:ext cx="1313851" cy="285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>
            <a:extLst>
              <a:ext uri="{FF2B5EF4-FFF2-40B4-BE49-F238E27FC236}">
                <a16:creationId xmlns:a16="http://schemas.microsoft.com/office/drawing/2014/main" id="{DFC9AA23-5292-0AE3-20B7-CCEF442C6887}"/>
              </a:ext>
            </a:extLst>
          </p:cNvPr>
          <p:cNvSpPr/>
          <p:nvPr/>
        </p:nvSpPr>
        <p:spPr bwMode="white">
          <a:xfrm>
            <a:off x="6704143" y="5949281"/>
            <a:ext cx="1313851" cy="394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41CD4525-35FC-95E7-A790-813348C017B9}"/>
              </a:ext>
            </a:extLst>
          </p:cNvPr>
          <p:cNvSpPr/>
          <p:nvPr/>
        </p:nvSpPr>
        <p:spPr bwMode="white">
          <a:xfrm>
            <a:off x="9246159" y="6058153"/>
            <a:ext cx="1342413" cy="285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</Words>
  <Application>Microsoft Office PowerPoint</Application>
  <PresentationFormat>宽屏</PresentationFormat>
  <Paragraphs>1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等线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2022-12-08T14:03:51Z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