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723" y="73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5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648" y="2507894"/>
            <a:ext cx="1330863" cy="252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9332" y="2532619"/>
            <a:ext cx="1330863" cy="264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36408" y="2636912"/>
            <a:ext cx="1532199" cy="2398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754578" y="4864019"/>
            <a:ext cx="228495" cy="17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372429" y="4864019"/>
            <a:ext cx="228495" cy="17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8952198" y="4864019"/>
            <a:ext cx="228495" cy="17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258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3764" y="2524117"/>
            <a:ext cx="399867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8525" y="2524117"/>
            <a:ext cx="561719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9582" y="2524117"/>
            <a:ext cx="390347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61186" y="2524117"/>
            <a:ext cx="228495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136" y="3152905"/>
            <a:ext cx="733090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7153" y="3152905"/>
            <a:ext cx="390347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9582" y="3162432"/>
            <a:ext cx="371305" cy="23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03929" y="3152905"/>
            <a:ext cx="571239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0.png">
            <a:extLst>
              <a:ext uri="{FF2B5EF4-FFF2-40B4-BE49-F238E27FC236}">
                <a16:creationId xmlns:a16="http://schemas.microsoft.com/office/drawing/2014/main" id="{78E9BC96-C788-CD6A-D20C-090C803F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0"/>
          <a:stretch/>
        </p:blipFill>
        <p:spPr>
          <a:xfrm>
            <a:off x="911424" y="3645024"/>
            <a:ext cx="10513168" cy="114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FC5CCF1B-45D2-D511-77D8-3730717E9D83}"/>
              </a:ext>
            </a:extLst>
          </p:cNvPr>
          <p:cNvSpPr/>
          <p:nvPr/>
        </p:nvSpPr>
        <p:spPr bwMode="white">
          <a:xfrm>
            <a:off x="2672746" y="4353538"/>
            <a:ext cx="399867" cy="24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692C28F2-E2D7-B843-497F-71689C7451AB}"/>
              </a:ext>
            </a:extLst>
          </p:cNvPr>
          <p:cNvSpPr/>
          <p:nvPr/>
        </p:nvSpPr>
        <p:spPr bwMode="white">
          <a:xfrm>
            <a:off x="5395655" y="4353538"/>
            <a:ext cx="390347" cy="24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EA9A8D27-6B9E-F6C7-8CF8-9E429618AFCD}"/>
              </a:ext>
            </a:extLst>
          </p:cNvPr>
          <p:cNvSpPr/>
          <p:nvPr/>
        </p:nvSpPr>
        <p:spPr bwMode="white">
          <a:xfrm>
            <a:off x="8270895" y="4353538"/>
            <a:ext cx="390347" cy="24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7E76C216-9A27-A996-63D4-0D988D5B01EF}"/>
              </a:ext>
            </a:extLst>
          </p:cNvPr>
          <p:cNvSpPr/>
          <p:nvPr/>
        </p:nvSpPr>
        <p:spPr bwMode="white">
          <a:xfrm>
            <a:off x="10670101" y="4353538"/>
            <a:ext cx="542677" cy="24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31116"/>
            <a:ext cx="11520000" cy="4595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2111" y="1893899"/>
            <a:ext cx="828297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2839" y="1893899"/>
            <a:ext cx="1523305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6310" y="1893899"/>
            <a:ext cx="837818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4192" y="2420888"/>
            <a:ext cx="3312368" cy="330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392" y="2596991"/>
            <a:ext cx="1872208" cy="248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63311" y="2619832"/>
            <a:ext cx="1688673" cy="217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1671237"/>
            <a:ext cx="837818" cy="24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1671237"/>
            <a:ext cx="666446" cy="24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50512" y="1671237"/>
            <a:ext cx="1675636" cy="24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232" y="2095592"/>
            <a:ext cx="1683344" cy="25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7290" y="2148503"/>
            <a:ext cx="1896197" cy="2504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52184" y="2124200"/>
            <a:ext cx="3024336" cy="2504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315" y="2234446"/>
            <a:ext cx="1837325" cy="126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8835" y="2234445"/>
            <a:ext cx="1837325" cy="126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4928" y="2234444"/>
            <a:ext cx="2170067" cy="1482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049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504" y="2924944"/>
            <a:ext cx="655272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24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7464" y="2321616"/>
            <a:ext cx="633670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805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8" y="4005064"/>
            <a:ext cx="7128792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587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3488" y="4288566"/>
            <a:ext cx="4248472" cy="10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2080" y="4264514"/>
            <a:ext cx="4824536" cy="115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89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392" y="1844824"/>
            <a:ext cx="5040560" cy="26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408" y="4464476"/>
            <a:ext cx="6408712" cy="70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10050E-1220-C1AC-4635-08700673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257425"/>
            <a:ext cx="776287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194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366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4615" y="1902082"/>
            <a:ext cx="533157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9293" y="1902082"/>
            <a:ext cx="533157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1756" y="2521629"/>
            <a:ext cx="152330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7293" y="2521629"/>
            <a:ext cx="218975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1508" y="3207896"/>
            <a:ext cx="218975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7640" y="3207896"/>
            <a:ext cx="561719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93028" y="4504179"/>
            <a:ext cx="399867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2384" y="4504179"/>
            <a:ext cx="399867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28599" y="4504179"/>
            <a:ext cx="390347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82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3293" y="1448905"/>
            <a:ext cx="218975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4814" y="2211640"/>
            <a:ext cx="218975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8648" y="2211640"/>
            <a:ext cx="228495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7987" y="2898100"/>
            <a:ext cx="390347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349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2525" y="2215694"/>
            <a:ext cx="247537" cy="228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1401" y="2253786"/>
            <a:ext cx="247537" cy="19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0277" y="2253786"/>
            <a:ext cx="247537" cy="19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2525" y="3015613"/>
            <a:ext cx="247537" cy="19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8657" y="3015613"/>
            <a:ext cx="247537" cy="19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90277" y="2977521"/>
            <a:ext cx="247537" cy="228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16029" y="4282150"/>
            <a:ext cx="399867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49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80099" y="1853890"/>
            <a:ext cx="333223" cy="30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6264" y="2511982"/>
            <a:ext cx="228495" cy="18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9619" y="3103310"/>
            <a:ext cx="323702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F98FF5D6-0C9A-097B-2F8B-A06906DCE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65"/>
          <a:stretch/>
        </p:blipFill>
        <p:spPr>
          <a:xfrm>
            <a:off x="839416" y="3613083"/>
            <a:ext cx="11017224" cy="110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5AEB4D7-3A9B-0C01-E870-C1DFE2F60F56}"/>
              </a:ext>
            </a:extLst>
          </p:cNvPr>
          <p:cNvSpPr/>
          <p:nvPr/>
        </p:nvSpPr>
        <p:spPr bwMode="white">
          <a:xfrm>
            <a:off x="11074126" y="3736947"/>
            <a:ext cx="228495" cy="190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6829E633-866C-1320-2D5E-1178566B07DB}"/>
              </a:ext>
            </a:extLst>
          </p:cNvPr>
          <p:cNvSpPr/>
          <p:nvPr/>
        </p:nvSpPr>
        <p:spPr bwMode="white">
          <a:xfrm>
            <a:off x="10997961" y="4299103"/>
            <a:ext cx="333223" cy="31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54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7504" y="1972833"/>
            <a:ext cx="285619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6859" y="3249731"/>
            <a:ext cx="266578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577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5582" y="1363399"/>
            <a:ext cx="266578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7516" y="2623497"/>
            <a:ext cx="266578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55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6429" y="1305660"/>
            <a:ext cx="266578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123456789</cp:lastModifiedBy>
  <cp:revision>9</cp:revision>
  <dcterms:created xsi:type="dcterms:W3CDTF">2022-11-09T06:57:00Z</dcterms:created>
  <dcterms:modified xsi:type="dcterms:W3CDTF">2022-12-06T14:35:33Z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