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4" r:id="rId14"/>
    <p:sldId id="275" r:id="rId15"/>
    <p:sldId id="276" r:id="rId16"/>
    <p:sldId id="278" r:id="rId17"/>
    <p:sldId id="279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792" y="-12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96752"/>
            <a:ext cx="11520000" cy="3320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49186" y="1282617"/>
            <a:ext cx="714049" cy="324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52326" y="1301698"/>
            <a:ext cx="371305" cy="286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16359" y="2150814"/>
            <a:ext cx="371305" cy="324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62574" y="2150814"/>
            <a:ext cx="361785" cy="314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06442" y="3009470"/>
            <a:ext cx="714049" cy="324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85880" y="3009470"/>
            <a:ext cx="704528" cy="324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53781" y="3877666"/>
            <a:ext cx="371305" cy="324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14508" y="3877666"/>
            <a:ext cx="371305" cy="324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83"/>
          <a:stretch/>
        </p:blipFill>
        <p:spPr>
          <a:xfrm>
            <a:off x="336000" y="332656"/>
            <a:ext cx="11520000" cy="3276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>
            <a:extLst>
              <a:ext uri="{FF2B5EF4-FFF2-40B4-BE49-F238E27FC236}">
                <a16:creationId xmlns:a16="http://schemas.microsoft.com/office/drawing/2014/main" id="{D7210493-78E5-B901-37DC-18BDD0EAE1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332" b="11804"/>
          <a:stretch/>
        </p:blipFill>
        <p:spPr>
          <a:xfrm>
            <a:off x="2495600" y="3284984"/>
            <a:ext cx="6528128" cy="3429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217E0B63-E301-87B5-DAC2-41EF8412DB04}"/>
              </a:ext>
            </a:extLst>
          </p:cNvPr>
          <p:cNvSpPr/>
          <p:nvPr/>
        </p:nvSpPr>
        <p:spPr bwMode="white">
          <a:xfrm>
            <a:off x="3078079" y="3927470"/>
            <a:ext cx="894942" cy="295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BC96EBD8-2ADD-CBD9-9E41-B872637C1851}"/>
              </a:ext>
            </a:extLst>
          </p:cNvPr>
          <p:cNvSpPr/>
          <p:nvPr/>
        </p:nvSpPr>
        <p:spPr bwMode="white">
          <a:xfrm>
            <a:off x="5144062" y="4013236"/>
            <a:ext cx="894942" cy="276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7C6BA394-780E-777D-C4C3-AA4CF8881CE1}"/>
              </a:ext>
            </a:extLst>
          </p:cNvPr>
          <p:cNvSpPr/>
          <p:nvPr/>
        </p:nvSpPr>
        <p:spPr bwMode="white">
          <a:xfrm>
            <a:off x="7248128" y="3927470"/>
            <a:ext cx="628363" cy="276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F01D98D9-8068-3BAD-6FAF-05B5F41713B1}"/>
              </a:ext>
            </a:extLst>
          </p:cNvPr>
          <p:cNvSpPr/>
          <p:nvPr/>
        </p:nvSpPr>
        <p:spPr bwMode="white">
          <a:xfrm>
            <a:off x="3097120" y="4918542"/>
            <a:ext cx="618842" cy="285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F03050A5-C233-2A65-FCB5-58C4BA658751}"/>
              </a:ext>
            </a:extLst>
          </p:cNvPr>
          <p:cNvSpPr/>
          <p:nvPr/>
        </p:nvSpPr>
        <p:spPr bwMode="white">
          <a:xfrm>
            <a:off x="7248128" y="4928072"/>
            <a:ext cx="618842" cy="26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2D98597F-DA28-C3EB-6411-0606A4CE6223}"/>
              </a:ext>
            </a:extLst>
          </p:cNvPr>
          <p:cNvSpPr/>
          <p:nvPr/>
        </p:nvSpPr>
        <p:spPr bwMode="white">
          <a:xfrm>
            <a:off x="2706773" y="6100206"/>
            <a:ext cx="1661035" cy="295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5AF280C3-4500-D8BA-09F9-F69C6DD7E7BF}"/>
              </a:ext>
            </a:extLst>
          </p:cNvPr>
          <p:cNvSpPr/>
          <p:nvPr/>
        </p:nvSpPr>
        <p:spPr bwMode="white">
          <a:xfrm>
            <a:off x="4782277" y="6100206"/>
            <a:ext cx="1466181" cy="295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788F97C0-1BD4-05EC-59B9-C3F673A243B0}"/>
              </a:ext>
            </a:extLst>
          </p:cNvPr>
          <p:cNvSpPr/>
          <p:nvPr/>
        </p:nvSpPr>
        <p:spPr bwMode="white">
          <a:xfrm>
            <a:off x="6572161" y="6100206"/>
            <a:ext cx="1612071" cy="285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332656"/>
            <a:ext cx="11520000" cy="3787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1008" y="1506136"/>
            <a:ext cx="618842" cy="286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3719" y="1515677"/>
            <a:ext cx="618842" cy="27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1008" y="3261588"/>
            <a:ext cx="628363" cy="286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87603" y="3271128"/>
            <a:ext cx="618842" cy="27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63239" y="3271128"/>
            <a:ext cx="609322" cy="27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2.png">
            <a:extLst>
              <a:ext uri="{FF2B5EF4-FFF2-40B4-BE49-F238E27FC236}">
                <a16:creationId xmlns:a16="http://schemas.microsoft.com/office/drawing/2014/main" id="{4386A5A3-F0C9-4634-C555-E5D0DBAC8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116"/>
          <a:stretch/>
        </p:blipFill>
        <p:spPr>
          <a:xfrm>
            <a:off x="767408" y="3842442"/>
            <a:ext cx="10009112" cy="2446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64704"/>
            <a:ext cx="11520000" cy="4578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4115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86475" y="1362893"/>
            <a:ext cx="371305" cy="285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99599" y="1343841"/>
            <a:ext cx="723570" cy="314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52326" y="2553640"/>
            <a:ext cx="371305" cy="314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1764" y="3153776"/>
            <a:ext cx="704528" cy="323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87599" y="4382627"/>
            <a:ext cx="380826" cy="29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43929" y="4363576"/>
            <a:ext cx="714049" cy="323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0045" y="4716037"/>
            <a:ext cx="1028231" cy="323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39599" y="4716037"/>
            <a:ext cx="704528" cy="333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67301" y="4725563"/>
            <a:ext cx="704528" cy="314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476672"/>
            <a:ext cx="11520000" cy="3254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6.png">
            <a:extLst>
              <a:ext uri="{FF2B5EF4-FFF2-40B4-BE49-F238E27FC236}">
                <a16:creationId xmlns:a16="http://schemas.microsoft.com/office/drawing/2014/main" id="{9A26EB25-D69D-94A6-B44C-310C5F63CA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3731280"/>
            <a:ext cx="11520000" cy="2546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2258E2D7-50DB-C125-B08E-6E560362EA35}"/>
              </a:ext>
            </a:extLst>
          </p:cNvPr>
          <p:cNvSpPr/>
          <p:nvPr/>
        </p:nvSpPr>
        <p:spPr bwMode="white">
          <a:xfrm>
            <a:off x="7866842" y="3960214"/>
            <a:ext cx="371305" cy="314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BD578625-2D6D-AE6A-E600-B11A6E78EEBB}"/>
              </a:ext>
            </a:extLst>
          </p:cNvPr>
          <p:cNvSpPr/>
          <p:nvPr/>
        </p:nvSpPr>
        <p:spPr bwMode="white">
          <a:xfrm>
            <a:off x="10218446" y="3960214"/>
            <a:ext cx="714049" cy="324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03FED20C-CACC-0BF4-B501-AE7DFFAE0800}"/>
              </a:ext>
            </a:extLst>
          </p:cNvPr>
          <p:cNvSpPr/>
          <p:nvPr/>
        </p:nvSpPr>
        <p:spPr bwMode="white">
          <a:xfrm>
            <a:off x="8771305" y="4313154"/>
            <a:ext cx="1056793" cy="324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FEEA6655-5E16-93C1-4EC3-D312FD445DBD}"/>
              </a:ext>
            </a:extLst>
          </p:cNvPr>
          <p:cNvSpPr/>
          <p:nvPr/>
        </p:nvSpPr>
        <p:spPr bwMode="white">
          <a:xfrm>
            <a:off x="5201057" y="4866412"/>
            <a:ext cx="714049" cy="324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B30B71E5-FA8A-32CD-18CA-95DA980CAC6D}"/>
              </a:ext>
            </a:extLst>
          </p:cNvPr>
          <p:cNvSpPr/>
          <p:nvPr/>
        </p:nvSpPr>
        <p:spPr bwMode="white">
          <a:xfrm>
            <a:off x="7714512" y="4866412"/>
            <a:ext cx="704528" cy="324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75BAD88C-C313-EFA9-1899-D98A4A3D22D8}"/>
              </a:ext>
            </a:extLst>
          </p:cNvPr>
          <p:cNvSpPr/>
          <p:nvPr/>
        </p:nvSpPr>
        <p:spPr bwMode="white">
          <a:xfrm>
            <a:off x="10389818" y="4866412"/>
            <a:ext cx="371305" cy="324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3ED7E4E9-9A4D-C8B2-4F87-E18EF3182F6F}"/>
              </a:ext>
            </a:extLst>
          </p:cNvPr>
          <p:cNvSpPr/>
          <p:nvPr/>
        </p:nvSpPr>
        <p:spPr bwMode="white">
          <a:xfrm>
            <a:off x="3782479" y="5219353"/>
            <a:ext cx="1066314" cy="324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DF81169D-3309-B98B-A770-9B8DE97C5B97}"/>
              </a:ext>
            </a:extLst>
          </p:cNvPr>
          <p:cNvSpPr/>
          <p:nvPr/>
        </p:nvSpPr>
        <p:spPr bwMode="white">
          <a:xfrm>
            <a:off x="6448264" y="5228891"/>
            <a:ext cx="714049" cy="314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52E57537-D1D2-FAD4-9FEB-A037C6A813B1}"/>
              </a:ext>
            </a:extLst>
          </p:cNvPr>
          <p:cNvSpPr/>
          <p:nvPr/>
        </p:nvSpPr>
        <p:spPr bwMode="white">
          <a:xfrm>
            <a:off x="8790347" y="5219353"/>
            <a:ext cx="1047272" cy="324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5393FD49-8F15-B435-E5D7-C42563DC1FFD}"/>
              </a:ext>
            </a:extLst>
          </p:cNvPr>
          <p:cNvSpPr/>
          <p:nvPr/>
        </p:nvSpPr>
        <p:spPr bwMode="white">
          <a:xfrm>
            <a:off x="3963371" y="5772610"/>
            <a:ext cx="714049" cy="324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2498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47797" y="1325032"/>
            <a:ext cx="714049" cy="314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89814" y="1325032"/>
            <a:ext cx="714049" cy="324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04525" y="1677922"/>
            <a:ext cx="714049" cy="324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91467" y="2231100"/>
            <a:ext cx="714049" cy="314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57252" y="2240638"/>
            <a:ext cx="380826" cy="295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89814" y="2231100"/>
            <a:ext cx="714049" cy="324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82409" y="2583990"/>
            <a:ext cx="1066314" cy="324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67301" y="2583990"/>
            <a:ext cx="1047272" cy="324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42607" y="2583990"/>
            <a:ext cx="695008" cy="324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891929" y="3137168"/>
            <a:ext cx="1037752" cy="314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4181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43F8A5B-3163-83E4-DE78-8E1457D64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2228850"/>
            <a:ext cx="7896225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210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80558" y="1906036"/>
            <a:ext cx="371305" cy="323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25946" y="2572993"/>
            <a:ext cx="371305" cy="28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67963" y="2553937"/>
            <a:ext cx="371305" cy="314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09979" y="2553937"/>
            <a:ext cx="371305" cy="323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86607" y="3201838"/>
            <a:ext cx="380826" cy="323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85615" y="3201838"/>
            <a:ext cx="371305" cy="314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73285" y="3849739"/>
            <a:ext cx="714049" cy="323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67235" y="3849739"/>
            <a:ext cx="714049" cy="314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404664"/>
            <a:ext cx="11520000" cy="4434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82413" y="566771"/>
            <a:ext cx="714049" cy="32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96925" y="1215203"/>
            <a:ext cx="714049" cy="32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53785" y="1854099"/>
            <a:ext cx="371305" cy="32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92330" y="2521603"/>
            <a:ext cx="371305" cy="295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96528" y="3170035"/>
            <a:ext cx="380826" cy="295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20958" y="3808931"/>
            <a:ext cx="714049" cy="31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15636" y="4447827"/>
            <a:ext cx="714049" cy="32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37818" y="4447827"/>
            <a:ext cx="704528" cy="32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2.png">
            <a:extLst>
              <a:ext uri="{FF2B5EF4-FFF2-40B4-BE49-F238E27FC236}">
                <a16:creationId xmlns:a16="http://schemas.microsoft.com/office/drawing/2014/main" id="{87277244-C189-69E0-F005-791B84E42A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4820555"/>
            <a:ext cx="11520000" cy="1397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46E96550-FF02-35F4-4392-C43A1C76A02B}"/>
              </a:ext>
            </a:extLst>
          </p:cNvPr>
          <p:cNvSpPr/>
          <p:nvPr/>
        </p:nvSpPr>
        <p:spPr bwMode="white">
          <a:xfrm>
            <a:off x="1935471" y="5749331"/>
            <a:ext cx="380826" cy="28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5A4C9365-D670-1D50-E359-11C836496636}"/>
              </a:ext>
            </a:extLst>
          </p:cNvPr>
          <p:cNvSpPr/>
          <p:nvPr/>
        </p:nvSpPr>
        <p:spPr bwMode="white">
          <a:xfrm>
            <a:off x="4820231" y="5730181"/>
            <a:ext cx="371305" cy="325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>
            <a:extLst>
              <a:ext uri="{FF2B5EF4-FFF2-40B4-BE49-F238E27FC236}">
                <a16:creationId xmlns:a16="http://schemas.microsoft.com/office/drawing/2014/main" id="{59CE8E5F-7484-6518-2630-8519FAD82C17}"/>
              </a:ext>
            </a:extLst>
          </p:cNvPr>
          <p:cNvSpPr/>
          <p:nvPr/>
        </p:nvSpPr>
        <p:spPr bwMode="white">
          <a:xfrm>
            <a:off x="7704991" y="5730181"/>
            <a:ext cx="371305" cy="315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3298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2896" y="1963616"/>
            <a:ext cx="285619" cy="228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34913" y="1963616"/>
            <a:ext cx="276099" cy="238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77656" y="3260055"/>
            <a:ext cx="276099" cy="238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4119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62351" y="1239177"/>
            <a:ext cx="257057" cy="228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96301" y="3117786"/>
            <a:ext cx="266578" cy="238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764704"/>
            <a:ext cx="11520000" cy="5578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280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80231" y="1420399"/>
            <a:ext cx="228495" cy="181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80231" y="2049858"/>
            <a:ext cx="228495" cy="181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94545" y="2631631"/>
            <a:ext cx="333223" cy="305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80231" y="3299240"/>
            <a:ext cx="228495" cy="181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94545" y="3881013"/>
            <a:ext cx="333223" cy="314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08720"/>
            <a:ext cx="11520000" cy="4010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2022-12-08T14:06:12Z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