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3660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894"/>
          <a:stretch>
            <a:fillRect/>
          </a:stretch>
        </p:blipFill>
        <p:spPr>
          <a:xfrm>
            <a:off x="972185" y="4293235"/>
            <a:ext cx="7871360" cy="2270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895" y="4220845"/>
            <a:ext cx="8127365" cy="234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5273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692785"/>
            <a:ext cx="4951095" cy="424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79705" y="5013325"/>
            <a:ext cx="8128000" cy="141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1916430"/>
            <a:ext cx="7178040" cy="1378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4004945"/>
            <a:ext cx="561975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084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4536" y="4526794"/>
            <a:ext cx="6055317" cy="760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5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40983" y="2043537"/>
            <a:ext cx="733495" cy="36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9958" y="2043537"/>
            <a:ext cx="723969" cy="36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5448" y="2797195"/>
            <a:ext cx="723969" cy="36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31457" y="3541313"/>
            <a:ext cx="743020" cy="36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9958" y="3541313"/>
            <a:ext cx="733495" cy="362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35448" y="4285431"/>
            <a:ext cx="714443" cy="372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3080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335" y="1312545"/>
            <a:ext cx="7254240" cy="171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556500"/>
            <a:ext cx="8640000" cy="2960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467360" y="4364990"/>
            <a:ext cx="7600950" cy="159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2636520"/>
            <a:ext cx="7591425" cy="314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7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6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268730"/>
            <a:ext cx="8542020" cy="388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2022-12-07T10:02:21Z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