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76687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42815"/>
            <a:ext cx="8640000" cy="537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5535" y="2299335"/>
            <a:ext cx="1236345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2971" y="2486194"/>
            <a:ext cx="885909" cy="4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1480" y="3163570"/>
            <a:ext cx="113855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0175" y="3163570"/>
            <a:ext cx="1162050" cy="65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5297" y="4896441"/>
            <a:ext cx="295303" cy="34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47083" y="5677628"/>
            <a:ext cx="285777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916430"/>
            <a:ext cx="5922010" cy="170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60" y="3860800"/>
            <a:ext cx="470408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307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7786" y="2719777"/>
            <a:ext cx="171466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4687" y="2710244"/>
            <a:ext cx="25719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2710244"/>
            <a:ext cx="26672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5647" y="2710244"/>
            <a:ext cx="276251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43" y="3368062"/>
            <a:ext cx="25719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8723" y="3368062"/>
            <a:ext cx="26672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4202" y="3368062"/>
            <a:ext cx="257199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69208" y="3368062"/>
            <a:ext cx="25719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64687" y="3368062"/>
            <a:ext cx="26672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93486" y="3368062"/>
            <a:ext cx="42866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88965" y="3368062"/>
            <a:ext cx="381036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7036" y="4016346"/>
            <a:ext cx="438191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92515" y="4016346"/>
            <a:ext cx="438191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97521" y="4016346"/>
            <a:ext cx="447717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93001" y="4016346"/>
            <a:ext cx="438191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88480" y="4016346"/>
            <a:ext cx="447717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93486" y="4016346"/>
            <a:ext cx="428665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88965" y="4016346"/>
            <a:ext cx="438191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97036" y="4664630"/>
            <a:ext cx="438191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663938" y="4664630"/>
            <a:ext cx="46676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768943" y="4664630"/>
            <a:ext cx="409614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864423" y="4664630"/>
            <a:ext cx="46676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959902" y="4664630"/>
            <a:ext cx="46676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064908" y="4664630"/>
            <a:ext cx="47629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160388" y="4664630"/>
            <a:ext cx="46676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68458" y="5312914"/>
            <a:ext cx="47629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663938" y="5312914"/>
            <a:ext cx="457243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2768943" y="5312914"/>
            <a:ext cx="46676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3864423" y="5312914"/>
            <a:ext cx="46676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959902" y="5312914"/>
            <a:ext cx="466769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400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795" y="3429000"/>
            <a:ext cx="4182110" cy="247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2493010"/>
            <a:ext cx="5730875" cy="229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79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5445125"/>
            <a:ext cx="7496810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