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9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36771" y="4405417"/>
            <a:ext cx="276251" cy="343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2218" y="5167691"/>
            <a:ext cx="504873" cy="35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5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8160" y="2033575"/>
            <a:ext cx="285777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1203" y="2748756"/>
            <a:ext cx="1009746" cy="45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2564765"/>
            <a:ext cx="6312535" cy="221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7924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01485" y="5099847"/>
            <a:ext cx="917373" cy="41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916430"/>
            <a:ext cx="5922010" cy="170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3933190"/>
            <a:ext cx="72580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32605"/>
            <a:ext cx="8640000" cy="425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71738" y="3105750"/>
            <a:ext cx="552502" cy="34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7868" y="3963424"/>
            <a:ext cx="285777" cy="34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865"/>
          <a:stretch>
            <a:fillRect/>
          </a:stretch>
        </p:blipFill>
        <p:spPr>
          <a:xfrm>
            <a:off x="1043940" y="4653280"/>
            <a:ext cx="7873900" cy="1654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644392" y="5685992"/>
            <a:ext cx="1143109" cy="43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9682" y="2415215"/>
            <a:ext cx="838280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0211" y="2415215"/>
            <a:ext cx="1047850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96" y="4027010"/>
            <a:ext cx="828754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4646931"/>
            <a:ext cx="1752767" cy="4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7697" y="4646931"/>
            <a:ext cx="1543197" cy="4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5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21358" y="4447610"/>
            <a:ext cx="1019272" cy="31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1501" y="4447610"/>
            <a:ext cx="1028798" cy="31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6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285" y="3359823"/>
            <a:ext cx="1057375" cy="314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3265" y="3359823"/>
            <a:ext cx="828754" cy="314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3112814"/>
            <a:ext cx="304829" cy="25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1468" y="4754336"/>
            <a:ext cx="447717" cy="439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1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758" y="2244473"/>
            <a:ext cx="304829" cy="25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2758" y="3953005"/>
            <a:ext cx="304829" cy="2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5088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95285" y="4391637"/>
            <a:ext cx="281437" cy="3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4933" y="4401033"/>
            <a:ext cx="431538" cy="3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75721" y="5105764"/>
            <a:ext cx="187625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92492" y="5105764"/>
            <a:ext cx="534732" cy="3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8528" y="5105764"/>
            <a:ext cx="309581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40187" y="5819891"/>
            <a:ext cx="534732" cy="33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