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17675" y="3861932"/>
            <a:ext cx="361984" cy="342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75433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83057" y="3700028"/>
            <a:ext cx="299406" cy="283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8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040" y="2780665"/>
            <a:ext cx="7955915" cy="3358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1916430"/>
            <a:ext cx="5922010" cy="1703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" y="3860800"/>
            <a:ext cx="8429625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4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88613" y="3513231"/>
            <a:ext cx="533450" cy="343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78469" y="4286140"/>
            <a:ext cx="781124" cy="343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11700" y="5059048"/>
            <a:ext cx="533450" cy="353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45900" y="5059048"/>
            <a:ext cx="781124" cy="353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394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86572" y="1021737"/>
            <a:ext cx="752546" cy="35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6472" y="1803266"/>
            <a:ext cx="762072" cy="34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91621" y="3356792"/>
            <a:ext cx="285777" cy="34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4874" y="4128790"/>
            <a:ext cx="533450" cy="35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4411" y="4862664"/>
            <a:ext cx="476295" cy="45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66726" y="5682316"/>
            <a:ext cx="523925" cy="34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05579" y="5682316"/>
            <a:ext cx="285777" cy="34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74064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56385" y="2577465"/>
            <a:ext cx="4993005" cy="78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4670" y="4525645"/>
            <a:ext cx="4864735" cy="74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4735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10058" y="3604852"/>
            <a:ext cx="304829" cy="25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0058" y="5157845"/>
            <a:ext cx="304829" cy="26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268595"/>
            <a:ext cx="8640000" cy="3201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48953" y="2335652"/>
            <a:ext cx="304829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48953" y="3888603"/>
            <a:ext cx="304829" cy="25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2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017058" y="3659543"/>
            <a:ext cx="1848026" cy="43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64511" y="1356452"/>
            <a:ext cx="2105226" cy="42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2022-12-07T09:41:18Z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