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895" y="2780665"/>
            <a:ext cx="6393815" cy="2581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3062913"/>
            <a:ext cx="5896538" cy="4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3844638"/>
            <a:ext cx="3677001" cy="457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2948594"/>
            <a:ext cx="5896538" cy="4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847" y="3720820"/>
            <a:ext cx="4772480" cy="4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933190"/>
            <a:ext cx="56769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61"/>
          <a:stretch>
            <a:fillRect/>
          </a:stretch>
        </p:blipFill>
        <p:spPr>
          <a:xfrm>
            <a:off x="179705" y="182380"/>
            <a:ext cx="8639810" cy="468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6190" y="3356610"/>
            <a:ext cx="131445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3980" y="3429000"/>
            <a:ext cx="198691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7540" y="4220845"/>
            <a:ext cx="145288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78"/>
          <a:stretch>
            <a:fillRect/>
          </a:stretch>
        </p:blipFill>
        <p:spPr>
          <a:xfrm>
            <a:off x="899795" y="4865370"/>
            <a:ext cx="7941845" cy="171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5076190" y="4149090"/>
            <a:ext cx="131445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076190" y="5013325"/>
            <a:ext cx="131508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443980" y="5013325"/>
            <a:ext cx="198691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051685" y="5805170"/>
            <a:ext cx="275145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6443980" y="5805170"/>
            <a:ext cx="198691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7444" y="3663995"/>
            <a:ext cx="381036" cy="33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7433" y="2893492"/>
            <a:ext cx="352458" cy="334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1917065"/>
            <a:ext cx="4929505" cy="231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708910"/>
            <a:ext cx="7632065" cy="249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8640000" cy="548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975"/>
            <a:ext cx="8241665" cy="268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