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40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895" y="3429000"/>
            <a:ext cx="5118735" cy="2479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1916430"/>
            <a:ext cx="8026400" cy="1581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" y="4004945"/>
            <a:ext cx="8736330" cy="825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102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5650" y="4004945"/>
            <a:ext cx="2367915" cy="1962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6145" y="4076700"/>
            <a:ext cx="2768600" cy="169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679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95789" y="3574469"/>
            <a:ext cx="495347" cy="31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43771" y="3574469"/>
            <a:ext cx="466769" cy="31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82183" y="3574469"/>
            <a:ext cx="723969" cy="31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91004" y="4641797"/>
            <a:ext cx="723969" cy="31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19978" y="4641797"/>
            <a:ext cx="276251" cy="31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01235" y="4641797"/>
            <a:ext cx="723969" cy="31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05315" y="5594768"/>
            <a:ext cx="4105667" cy="409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9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2339" y="2147037"/>
            <a:ext cx="476295" cy="314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87951" y="2147037"/>
            <a:ext cx="266725" cy="314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21622" y="2147037"/>
            <a:ext cx="504873" cy="314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4235" y="3175965"/>
            <a:ext cx="504873" cy="314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83166" y="3175965"/>
            <a:ext cx="485821" cy="314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16837" y="3175965"/>
            <a:ext cx="714443" cy="314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1391" y="4128677"/>
            <a:ext cx="4077089" cy="409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31325" y="5300513"/>
            <a:ext cx="733495" cy="352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4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895" y="3644900"/>
            <a:ext cx="6659880" cy="2599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4675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5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2853055"/>
            <a:ext cx="7684770" cy="2072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4535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631" b="52142"/>
          <a:stretch>
            <a:fillRect/>
          </a:stretch>
        </p:blipFill>
        <p:spPr>
          <a:xfrm>
            <a:off x="899160" y="4869180"/>
            <a:ext cx="6943725" cy="1578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55650" y="4940935"/>
            <a:ext cx="6958965" cy="179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2022-12-07T08:16:50Z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