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1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2" r:id="rId14"/>
    <p:sldId id="273" r:id="rId15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2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912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55650" y="3356610"/>
            <a:ext cx="6089650" cy="16471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404360"/>
            <a:ext cx="8640000" cy="23154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4839"/>
          <a:stretch>
            <a:fillRect/>
          </a:stretch>
        </p:blipFill>
        <p:spPr>
          <a:xfrm>
            <a:off x="179705" y="2708910"/>
            <a:ext cx="8639810" cy="37491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575945" y="3473450"/>
            <a:ext cx="7571740" cy="30962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547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12140" y="3500755"/>
            <a:ext cx="7712075" cy="22612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995" y="1988820"/>
            <a:ext cx="8026400" cy="15811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995" y="3933190"/>
            <a:ext cx="8362950" cy="9620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548505"/>
            <a:ext cx="8640000" cy="14769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1700395"/>
            <a:ext cx="8640000" cy="49253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3"/>
          <p:cNvSpPr/>
          <p:nvPr/>
        </p:nvSpPr>
        <p:spPr bwMode="white">
          <a:xfrm>
            <a:off x="3499895" y="2900775"/>
            <a:ext cx="1009746" cy="3429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4"/>
          <p:cNvSpPr/>
          <p:nvPr/>
        </p:nvSpPr>
        <p:spPr bwMode="white">
          <a:xfrm>
            <a:off x="2737822" y="4034468"/>
            <a:ext cx="533450" cy="3524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5"/>
          <p:cNvSpPr/>
          <p:nvPr/>
        </p:nvSpPr>
        <p:spPr bwMode="white">
          <a:xfrm>
            <a:off x="5014514" y="4034468"/>
            <a:ext cx="533450" cy="3524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6"/>
          <p:cNvSpPr/>
          <p:nvPr/>
        </p:nvSpPr>
        <p:spPr bwMode="white">
          <a:xfrm>
            <a:off x="1756653" y="5168160"/>
            <a:ext cx="533450" cy="3524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" name="Rectangle 7"/>
          <p:cNvSpPr/>
          <p:nvPr/>
        </p:nvSpPr>
        <p:spPr bwMode="white">
          <a:xfrm>
            <a:off x="3042651" y="5168160"/>
            <a:ext cx="533450" cy="3524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" name="Rectangle 8"/>
          <p:cNvSpPr/>
          <p:nvPr/>
        </p:nvSpPr>
        <p:spPr bwMode="white">
          <a:xfrm>
            <a:off x="4614426" y="5168160"/>
            <a:ext cx="1000220" cy="3524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2" name="Rectangle 9"/>
          <p:cNvSpPr/>
          <p:nvPr/>
        </p:nvSpPr>
        <p:spPr bwMode="white">
          <a:xfrm>
            <a:off x="5205032" y="6054155"/>
            <a:ext cx="1000220" cy="3429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040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397874" y="2214673"/>
            <a:ext cx="457243" cy="4004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740145" y="2529330"/>
            <a:ext cx="276251" cy="3432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378381" y="2529330"/>
            <a:ext cx="285777" cy="3432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045195" y="2529330"/>
            <a:ext cx="304829" cy="3432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740145" y="3196785"/>
            <a:ext cx="285777" cy="3432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387907" y="3196785"/>
            <a:ext cx="285777" cy="3432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388348" y="3196785"/>
            <a:ext cx="476295" cy="4195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111435" y="3930986"/>
            <a:ext cx="200044" cy="3241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749671" y="3921451"/>
            <a:ext cx="276251" cy="3337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2359329" y="3930986"/>
            <a:ext cx="285777" cy="3241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3035669" y="3930986"/>
            <a:ext cx="304829" cy="3241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7217543" y="3854705"/>
            <a:ext cx="447717" cy="4004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809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83895" y="3348990"/>
            <a:ext cx="2623185" cy="19856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076190" y="3356610"/>
            <a:ext cx="2992120" cy="19951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407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9705" y="2780665"/>
            <a:ext cx="2804160" cy="19488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284345" y="2708910"/>
            <a:ext cx="2477770" cy="19450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692650"/>
            <a:ext cx="8640000" cy="54958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843530" y="3364230"/>
            <a:ext cx="1631950" cy="27146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659880" y="3284855"/>
            <a:ext cx="1653540" cy="27819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1761105" y="5587415"/>
            <a:ext cx="304829" cy="2385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5514314" y="5587415"/>
            <a:ext cx="295303" cy="2385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19" grpId="0" bldLvl="0" animBg="1"/>
      <p:bldP spid="20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669155"/>
            <a:ext cx="8640000" cy="55189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2352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5560" y="1484630"/>
            <a:ext cx="8513445" cy="27114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OTUzM2U0ZWM0OGRkMTliYTc2OGQ0ZmM5NTE4ODFiYzQ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RYBMiss程程</cp:lastModifiedBy>
  <cp:revision>8</cp:revision>
  <dcterms:created xsi:type="dcterms:W3CDTF">2022-11-09T06:57:00Z</dcterms:created>
  <dcterms:modified xsi:type="dcterms:W3CDTF">2022-12-07T08:13:02Z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A6E74B92432D487AA3EE8E7DD6F2372B</vt:lpwstr>
  </property>
</Properties>
</file>